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653" r:id="rId2"/>
    <p:sldId id="317" r:id="rId3"/>
    <p:sldId id="948" r:id="rId4"/>
    <p:sldId id="947" r:id="rId5"/>
    <p:sldId id="663" r:id="rId6"/>
    <p:sldId id="323" r:id="rId7"/>
    <p:sldId id="324" r:id="rId8"/>
    <p:sldId id="325" r:id="rId9"/>
    <p:sldId id="326" r:id="rId10"/>
    <p:sldId id="945" r:id="rId11"/>
    <p:sldId id="906" r:id="rId12"/>
    <p:sldId id="907" r:id="rId13"/>
    <p:sldId id="908" r:id="rId14"/>
    <p:sldId id="909" r:id="rId15"/>
    <p:sldId id="910" r:id="rId16"/>
    <p:sldId id="911" r:id="rId17"/>
    <p:sldId id="949" r:id="rId18"/>
    <p:sldId id="912" r:id="rId19"/>
    <p:sldId id="336" r:id="rId20"/>
    <p:sldId id="337" r:id="rId21"/>
    <p:sldId id="950" r:id="rId22"/>
    <p:sldId id="339" r:id="rId23"/>
    <p:sldId id="340" r:id="rId24"/>
    <p:sldId id="951" r:id="rId25"/>
    <p:sldId id="347" r:id="rId26"/>
    <p:sldId id="348" r:id="rId27"/>
    <p:sldId id="952" r:id="rId28"/>
    <p:sldId id="877" r:id="rId29"/>
    <p:sldId id="871" r:id="rId30"/>
    <p:sldId id="344" r:id="rId31"/>
    <p:sldId id="343" r:id="rId32"/>
    <p:sldId id="913" r:id="rId33"/>
    <p:sldId id="953" r:id="rId34"/>
    <p:sldId id="954" r:id="rId35"/>
    <p:sldId id="955" r:id="rId36"/>
    <p:sldId id="665" r:id="rId37"/>
    <p:sldId id="860" r:id="rId38"/>
    <p:sldId id="956" r:id="rId39"/>
    <p:sldId id="957" r:id="rId40"/>
    <p:sldId id="356" r:id="rId41"/>
    <p:sldId id="359" r:id="rId42"/>
    <p:sldId id="360" r:id="rId43"/>
    <p:sldId id="361" r:id="rId44"/>
    <p:sldId id="666" r:id="rId45"/>
    <p:sldId id="367" r:id="rId46"/>
    <p:sldId id="368" r:id="rId47"/>
    <p:sldId id="943" r:id="rId48"/>
    <p:sldId id="370" r:id="rId49"/>
    <p:sldId id="944" r:id="rId50"/>
    <p:sldId id="371" r:id="rId51"/>
    <p:sldId id="372" r:id="rId52"/>
    <p:sldId id="958" r:id="rId53"/>
    <p:sldId id="373" r:id="rId54"/>
    <p:sldId id="946" r:id="rId55"/>
    <p:sldId id="375" r:id="rId56"/>
    <p:sldId id="376" r:id="rId57"/>
    <p:sldId id="377" r:id="rId58"/>
    <p:sldId id="1068" r:id="rId59"/>
    <p:sldId id="959" r:id="rId60"/>
    <p:sldId id="380" r:id="rId61"/>
    <p:sldId id="381" r:id="rId62"/>
    <p:sldId id="960" r:id="rId63"/>
    <p:sldId id="961" r:id="rId64"/>
    <p:sldId id="962" r:id="rId65"/>
    <p:sldId id="382" r:id="rId66"/>
    <p:sldId id="383" r:id="rId67"/>
    <p:sldId id="384" r:id="rId68"/>
    <p:sldId id="385" r:id="rId69"/>
    <p:sldId id="1069" r:id="rId70"/>
    <p:sldId id="922" r:id="rId71"/>
    <p:sldId id="923" r:id="rId72"/>
    <p:sldId id="924" r:id="rId73"/>
    <p:sldId id="925" r:id="rId74"/>
    <p:sldId id="931" r:id="rId75"/>
    <p:sldId id="932" r:id="rId76"/>
    <p:sldId id="929" r:id="rId77"/>
    <p:sldId id="933" r:id="rId78"/>
    <p:sldId id="934" r:id="rId79"/>
    <p:sldId id="935" r:id="rId80"/>
    <p:sldId id="942" r:id="rId81"/>
    <p:sldId id="890" r:id="rId82"/>
    <p:sldId id="891" r:id="rId83"/>
    <p:sldId id="892" r:id="rId84"/>
    <p:sldId id="107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29CD1B-E2AF-8742-BAEB-0A874B08142A}">
          <p14:sldIdLst>
            <p14:sldId id="653"/>
            <p14:sldId id="317"/>
            <p14:sldId id="948"/>
            <p14:sldId id="947"/>
          </p14:sldIdLst>
        </p14:section>
        <p14:section name="Intro to ML" id="{45B473C7-9993-EA42-BB47-B2BC901336CC}">
          <p14:sldIdLst>
            <p14:sldId id="663"/>
            <p14:sldId id="323"/>
            <p14:sldId id="324"/>
            <p14:sldId id="325"/>
            <p14:sldId id="326"/>
          </p14:sldIdLst>
        </p14:section>
        <p14:section name="ML Applications" id="{2FCD20DC-DF24-604B-BEAB-BDF9C2227AB9}">
          <p14:sldIdLst>
            <p14:sldId id="945"/>
            <p14:sldId id="906"/>
            <p14:sldId id="907"/>
            <p14:sldId id="908"/>
            <p14:sldId id="909"/>
            <p14:sldId id="910"/>
            <p14:sldId id="911"/>
          </p14:sldIdLst>
        </p14:section>
        <p14:section name="Supervised-Unsupervised" id="{832D6AE9-4767-FC4A-96EA-85A18D30A8EC}">
          <p14:sldIdLst>
            <p14:sldId id="949"/>
            <p14:sldId id="912"/>
            <p14:sldId id="336"/>
            <p14:sldId id="337"/>
            <p14:sldId id="950"/>
            <p14:sldId id="339"/>
            <p14:sldId id="340"/>
          </p14:sldIdLst>
        </p14:section>
        <p14:section name="Class Imbalance" id="{F008C924-081D-A84E-AD9F-D67A8D31F123}">
          <p14:sldIdLst>
            <p14:sldId id="951"/>
            <p14:sldId id="347"/>
            <p14:sldId id="348"/>
          </p14:sldIdLst>
        </p14:section>
        <p14:section name="Missing Values" id="{D7FF72DD-66E9-BD43-98CF-EDACBB5508F5}">
          <p14:sldIdLst>
            <p14:sldId id="952"/>
            <p14:sldId id="877"/>
            <p14:sldId id="871"/>
          </p14:sldIdLst>
        </p14:section>
        <p14:section name="Data Split and CV" id="{3B196F65-F40E-604B-983B-72F600C5C23E}">
          <p14:sldIdLst>
            <p14:sldId id="344"/>
            <p14:sldId id="343"/>
            <p14:sldId id="913"/>
          </p14:sldIdLst>
        </p14:section>
        <p14:section name="Overfitting" id="{D88033CD-D723-B04F-BA85-C92997D6D941}">
          <p14:sldIdLst>
            <p14:sldId id="953"/>
            <p14:sldId id="954"/>
            <p14:sldId id="955"/>
          </p14:sldIdLst>
        </p14:section>
        <p14:section name="Model Evaluations" id="{74D6314C-D32A-784F-BFAA-84B7C8C94865}">
          <p14:sldIdLst>
            <p14:sldId id="665"/>
            <p14:sldId id="860"/>
            <p14:sldId id="956"/>
            <p14:sldId id="957"/>
            <p14:sldId id="356"/>
            <p14:sldId id="359"/>
            <p14:sldId id="360"/>
            <p14:sldId id="361"/>
          </p14:sldIdLst>
        </p14:section>
        <p14:section name="Intro to nlp" id="{27DD0090-4360-1641-9C43-7DE47E36F4B2}">
          <p14:sldIdLst>
            <p14:sldId id="666"/>
            <p14:sldId id="367"/>
            <p14:sldId id="368"/>
          </p14:sldIdLst>
        </p14:section>
        <p14:section name="ML and text" id="{7A5399EC-04FC-D146-A750-3A9F7787D35D}">
          <p14:sldIdLst>
            <p14:sldId id="943"/>
            <p14:sldId id="370"/>
          </p14:sldIdLst>
        </p14:section>
        <p14:section name="Text Preprocessing" id="{39E627EB-AE0C-614E-A069-D61F9BB6AB84}">
          <p14:sldIdLst>
            <p14:sldId id="944"/>
            <p14:sldId id="371"/>
            <p14:sldId id="372"/>
            <p14:sldId id="958"/>
            <p14:sldId id="373"/>
            <p14:sldId id="946"/>
            <p14:sldId id="375"/>
            <p14:sldId id="376"/>
            <p14:sldId id="377"/>
            <p14:sldId id="1068"/>
          </p14:sldIdLst>
        </p14:section>
        <p14:section name="Text Vectorization" id="{C39DF342-A9A6-794A-A856-4F1C1F540F2E}">
          <p14:sldIdLst>
            <p14:sldId id="959"/>
            <p14:sldId id="380"/>
            <p14:sldId id="381"/>
            <p14:sldId id="960"/>
            <p14:sldId id="961"/>
            <p14:sldId id="962"/>
            <p14:sldId id="382"/>
            <p14:sldId id="383"/>
            <p14:sldId id="384"/>
            <p14:sldId id="385"/>
            <p14:sldId id="1069"/>
          </p14:sldIdLst>
        </p14:section>
        <p14:section name="K Nearest Neighbors" id="{2B42BD7B-5EFE-E846-9BB2-23A63515E833}">
          <p14:sldIdLst>
            <p14:sldId id="922"/>
            <p14:sldId id="923"/>
            <p14:sldId id="924"/>
            <p14:sldId id="925"/>
            <p14:sldId id="931"/>
            <p14:sldId id="932"/>
            <p14:sldId id="929"/>
            <p14:sldId id="933"/>
            <p14:sldId id="934"/>
            <p14:sldId id="935"/>
            <p14:sldId id="942"/>
            <p14:sldId id="890"/>
            <p14:sldId id="891"/>
            <p14:sldId id="892"/>
            <p14:sldId id="1070"/>
          </p14:sldIdLst>
        </p14:section>
        <p14:section name="End" id="{EDAAFC59-0BFB-C24F-ADEA-6B4E3D986D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DC4"/>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27"/>
    <p:restoredTop sz="94676"/>
  </p:normalViewPr>
  <p:slideViewPr>
    <p:cSldViewPr snapToGrid="0" snapToObjects="1">
      <p:cViewPr varScale="1">
        <p:scale>
          <a:sx n="114" d="100"/>
          <a:sy n="114" d="100"/>
        </p:scale>
        <p:origin x="18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8F195-6E2D-7142-8B76-D169280F8077}" type="doc">
      <dgm:prSet loTypeId="urn:microsoft.com/office/officeart/2005/8/layout/hierarchy2" loCatId="picture" qsTypeId="urn:microsoft.com/office/officeart/2005/8/quickstyle/simple1" qsCatId="simple" csTypeId="urn:microsoft.com/office/officeart/2005/8/colors/accent1_2" csCatId="accent1" phldr="1"/>
      <dgm:spPr/>
      <dgm:t>
        <a:bodyPr/>
        <a:lstStyle/>
        <a:p>
          <a:endParaRPr lang="en-US"/>
        </a:p>
      </dgm:t>
    </dgm:pt>
    <dgm:pt modelId="{B174FC1B-0B9C-C448-B55D-98FC99D3024E}">
      <dgm:prSet phldrT="[Text]" custT="1"/>
      <dgm:spPr>
        <a:solidFill>
          <a:schemeClr val="accent2"/>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gm:t>
    </dgm:pt>
    <dgm:pt modelId="{08F45339-3286-A048-BD47-BC983826FE42}" type="parTrans" cxnId="{5D8FB998-0BE3-2F41-B0FB-6C5919B8FE5C}">
      <dgm:prSet/>
      <dgm:spPr/>
      <dgm:t>
        <a:bodyPr/>
        <a:lstStyle/>
        <a:p>
          <a:endParaRPr lang="en-US" sz="1600">
            <a:solidFill>
              <a:schemeClr val="bg1"/>
            </a:solidFill>
          </a:endParaRPr>
        </a:p>
      </dgm:t>
    </dgm:pt>
    <dgm:pt modelId="{595DF1DA-7C44-D448-AC56-9475BEAAC890}" type="sibTrans" cxnId="{5D8FB998-0BE3-2F41-B0FB-6C5919B8FE5C}">
      <dgm:prSet/>
      <dgm:spPr/>
      <dgm:t>
        <a:bodyPr/>
        <a:lstStyle/>
        <a:p>
          <a:endParaRPr lang="en-US" sz="1600">
            <a:solidFill>
              <a:schemeClr val="bg1"/>
            </a:solidFill>
          </a:endParaRPr>
        </a:p>
      </dgm:t>
    </dgm:pt>
    <dgm:pt modelId="{62472A29-7513-1144-8597-EC3CB3754B1F}">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gm:t>
    </dgm:pt>
    <dgm:pt modelId="{87007174-416D-E541-BBB5-DD6260768BB3}" type="parTrans" cxnId="{83A3899B-8C15-EA46-A8DF-63C05A3832C5}">
      <dgm:prSet custT="1"/>
      <dgm:spPr>
        <a:ln w="12700">
          <a:solidFill>
            <a:schemeClr val="accent6"/>
          </a:solidFill>
        </a:ln>
      </dgm:spPr>
      <dgm:t>
        <a:bodyPr/>
        <a:lstStyle/>
        <a:p>
          <a:endParaRPr lang="en-US" sz="1600" b="1">
            <a:solidFill>
              <a:schemeClr val="bg1"/>
            </a:solidFill>
          </a:endParaRPr>
        </a:p>
      </dgm:t>
    </dgm:pt>
    <dgm:pt modelId="{6CAC3AF2-EF5C-6F4F-BDBC-31574108BCD0}" type="sibTrans" cxnId="{83A3899B-8C15-EA46-A8DF-63C05A3832C5}">
      <dgm:prSet/>
      <dgm:spPr/>
      <dgm:t>
        <a:bodyPr/>
        <a:lstStyle/>
        <a:p>
          <a:endParaRPr lang="en-US" sz="1600">
            <a:solidFill>
              <a:schemeClr val="bg1"/>
            </a:solidFill>
          </a:endParaRPr>
        </a:p>
      </dgm:t>
    </dgm:pt>
    <dgm:pt modelId="{71840721-6FF4-924F-9348-782AA5DD145B}">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gm:t>
    </dgm:pt>
    <dgm:pt modelId="{124E38D0-3FE8-164E-AC89-222512029DAB}" type="parTrans" cxnId="{48892A09-B5D5-DC40-9445-DEA870A4E721}">
      <dgm:prSet custT="1"/>
      <dgm:spPr>
        <a:ln w="12700">
          <a:solidFill>
            <a:schemeClr val="accent3"/>
          </a:solidFill>
        </a:ln>
      </dgm:spPr>
      <dgm:t>
        <a:bodyPr/>
        <a:lstStyle/>
        <a:p>
          <a:endParaRPr lang="en-US" sz="1600" b="1">
            <a:solidFill>
              <a:schemeClr val="bg1"/>
            </a:solidFill>
          </a:endParaRPr>
        </a:p>
      </dgm:t>
    </dgm:pt>
    <dgm:pt modelId="{6A8503A2-1135-9448-9C90-916485B5E2BF}" type="sibTrans" cxnId="{48892A09-B5D5-DC40-9445-DEA870A4E721}">
      <dgm:prSet/>
      <dgm:spPr/>
      <dgm:t>
        <a:bodyPr/>
        <a:lstStyle/>
        <a:p>
          <a:endParaRPr lang="en-US" sz="1600">
            <a:solidFill>
              <a:schemeClr val="bg1"/>
            </a:solidFill>
          </a:endParaRPr>
        </a:p>
      </dgm:t>
    </dgm:pt>
    <dgm:pt modelId="{5F76CB4E-4D78-3B45-95E7-22983CE71DF6}">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gm:t>
    </dgm:pt>
    <dgm:pt modelId="{1C21B713-D595-5D43-9408-EC18E2EAE83C}" type="parTrans" cxnId="{A5B65AB7-E7A4-A34E-927B-2BF88984C4B3}">
      <dgm:prSet custT="1"/>
      <dgm:spPr>
        <a:ln w="12700">
          <a:solidFill>
            <a:schemeClr val="accent3"/>
          </a:solidFill>
        </a:ln>
      </dgm:spPr>
      <dgm:t>
        <a:bodyPr/>
        <a:lstStyle/>
        <a:p>
          <a:endParaRPr lang="en-US" sz="1600" b="1">
            <a:solidFill>
              <a:schemeClr val="bg1"/>
            </a:solidFill>
          </a:endParaRPr>
        </a:p>
      </dgm:t>
    </dgm:pt>
    <dgm:pt modelId="{491464AA-FFE1-6040-99F9-B904156A6196}" type="sibTrans" cxnId="{A5B65AB7-E7A4-A34E-927B-2BF88984C4B3}">
      <dgm:prSet/>
      <dgm:spPr/>
      <dgm:t>
        <a:bodyPr/>
        <a:lstStyle/>
        <a:p>
          <a:endParaRPr lang="en-US" sz="1600">
            <a:solidFill>
              <a:schemeClr val="bg1"/>
            </a:solidFill>
          </a:endParaRPr>
        </a:p>
      </dgm:t>
    </dgm:pt>
    <dgm:pt modelId="{6B27DC67-ADA6-0042-9A4E-852EFE0BAF27}">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gm:t>
    </dgm:pt>
    <dgm:pt modelId="{53AD59EA-6882-E545-8383-38E739715F4D}" type="parTrans" cxnId="{6B2F4052-1CD8-2747-925E-AE3FC168666D}">
      <dgm:prSet custT="1"/>
      <dgm:spPr>
        <a:ln w="12700">
          <a:solidFill>
            <a:schemeClr val="accent6"/>
          </a:solidFill>
        </a:ln>
      </dgm:spPr>
      <dgm:t>
        <a:bodyPr/>
        <a:lstStyle/>
        <a:p>
          <a:endParaRPr lang="en-US" sz="1600" b="1">
            <a:solidFill>
              <a:schemeClr val="bg1"/>
            </a:solidFill>
          </a:endParaRPr>
        </a:p>
      </dgm:t>
    </dgm:pt>
    <dgm:pt modelId="{0B4334BE-D089-BC4E-8E34-4A93A8791A7D}" type="sibTrans" cxnId="{6B2F4052-1CD8-2747-925E-AE3FC168666D}">
      <dgm:prSet/>
      <dgm:spPr/>
      <dgm:t>
        <a:bodyPr/>
        <a:lstStyle/>
        <a:p>
          <a:endParaRPr lang="en-US" sz="1600">
            <a:solidFill>
              <a:schemeClr val="bg1"/>
            </a:solidFill>
          </a:endParaRPr>
        </a:p>
      </dgm:t>
    </dgm:pt>
    <dgm:pt modelId="{50BB4A6D-E22E-9C45-AE1C-2F3650D754FF}">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gm:t>
    </dgm:pt>
    <dgm:pt modelId="{D8134C49-827C-0744-9B96-6F4B1C630B1D}" type="parTrans" cxnId="{66428CB0-8FAB-E84D-9BC3-7C312D167A07}">
      <dgm:prSet custT="1"/>
      <dgm:spPr>
        <a:ln w="12700">
          <a:solidFill>
            <a:schemeClr val="accent6"/>
          </a:solidFill>
        </a:ln>
      </dgm:spPr>
      <dgm:t>
        <a:bodyPr/>
        <a:lstStyle/>
        <a:p>
          <a:endParaRPr lang="en-US" sz="1600" b="1">
            <a:solidFill>
              <a:schemeClr val="bg1"/>
            </a:solidFill>
          </a:endParaRPr>
        </a:p>
      </dgm:t>
    </dgm:pt>
    <dgm:pt modelId="{C04E3C01-7C85-2142-BC75-3CB866B1AFCA}" type="sibTrans" cxnId="{66428CB0-8FAB-E84D-9BC3-7C312D167A07}">
      <dgm:prSet/>
      <dgm:spPr/>
      <dgm:t>
        <a:bodyPr/>
        <a:lstStyle/>
        <a:p>
          <a:endParaRPr lang="en-US" sz="1600">
            <a:solidFill>
              <a:schemeClr val="bg1"/>
            </a:solidFill>
          </a:endParaRPr>
        </a:p>
      </dgm:t>
    </dgm:pt>
    <dgm:pt modelId="{FC5B682F-6F10-0E48-A2E7-18A2C5307926}" type="pres">
      <dgm:prSet presAssocID="{C158F195-6E2D-7142-8B76-D169280F8077}" presName="diagram" presStyleCnt="0">
        <dgm:presLayoutVars>
          <dgm:chPref val="1"/>
          <dgm:dir/>
          <dgm:animOne val="branch"/>
          <dgm:animLvl val="lvl"/>
          <dgm:resizeHandles val="exact"/>
        </dgm:presLayoutVars>
      </dgm:prSet>
      <dgm:spPr/>
    </dgm:pt>
    <dgm:pt modelId="{60750175-79CE-FD40-93BC-7CDCA4B49420}" type="pres">
      <dgm:prSet presAssocID="{B174FC1B-0B9C-C448-B55D-98FC99D3024E}" presName="root1" presStyleCnt="0"/>
      <dgm:spPr/>
    </dgm:pt>
    <dgm:pt modelId="{C23B3462-74DE-5F4C-8A52-D17FE75EB787}" type="pres">
      <dgm:prSet presAssocID="{B174FC1B-0B9C-C448-B55D-98FC99D3024E}" presName="LevelOneTextNode" presStyleLbl="node0" presStyleIdx="0" presStyleCnt="1" custScaleX="94533" custScaleY="95564">
        <dgm:presLayoutVars>
          <dgm:chPref val="3"/>
        </dgm:presLayoutVars>
      </dgm:prSet>
      <dgm:spPr/>
    </dgm:pt>
    <dgm:pt modelId="{B9733FB5-7028-6B4D-AFD9-63452E0BE335}" type="pres">
      <dgm:prSet presAssocID="{B174FC1B-0B9C-C448-B55D-98FC99D3024E}" presName="level2hierChild" presStyleCnt="0"/>
      <dgm:spPr/>
    </dgm:pt>
    <dgm:pt modelId="{04406413-A2D2-7740-92C3-6797E813DEFA}" type="pres">
      <dgm:prSet presAssocID="{87007174-416D-E541-BBB5-DD6260768BB3}" presName="conn2-1" presStyleLbl="parChTrans1D2" presStyleIdx="0" presStyleCnt="2"/>
      <dgm:spPr/>
    </dgm:pt>
    <dgm:pt modelId="{AC5FEDAB-C10E-C54F-936C-CDB25EFA2A49}" type="pres">
      <dgm:prSet presAssocID="{87007174-416D-E541-BBB5-DD6260768BB3}" presName="connTx" presStyleLbl="parChTrans1D2" presStyleIdx="0" presStyleCnt="2"/>
      <dgm:spPr/>
    </dgm:pt>
    <dgm:pt modelId="{F1063BD1-2330-0F4B-95B6-D76507F1D12A}" type="pres">
      <dgm:prSet presAssocID="{62472A29-7513-1144-8597-EC3CB3754B1F}" presName="root2" presStyleCnt="0"/>
      <dgm:spPr/>
    </dgm:pt>
    <dgm:pt modelId="{E0A4CEC9-C58C-E44B-AA6F-628D163E501F}" type="pres">
      <dgm:prSet presAssocID="{62472A29-7513-1144-8597-EC3CB3754B1F}" presName="LevelTwoTextNode" presStyleLbl="node2" presStyleIdx="0" presStyleCnt="2" custScaleX="105027" custScaleY="109463">
        <dgm:presLayoutVars>
          <dgm:chPref val="3"/>
        </dgm:presLayoutVars>
      </dgm:prSet>
      <dgm:spPr/>
    </dgm:pt>
    <dgm:pt modelId="{3C4F36ED-4E77-364E-AD91-0D9999523394}" type="pres">
      <dgm:prSet presAssocID="{62472A29-7513-1144-8597-EC3CB3754B1F}" presName="level3hierChild" presStyleCnt="0"/>
      <dgm:spPr/>
    </dgm:pt>
    <dgm:pt modelId="{33776863-7287-AF4F-9BFC-507036759AE3}" type="pres">
      <dgm:prSet presAssocID="{124E38D0-3FE8-164E-AC89-222512029DAB}" presName="conn2-1" presStyleLbl="parChTrans1D3" presStyleIdx="0" presStyleCnt="3"/>
      <dgm:spPr/>
    </dgm:pt>
    <dgm:pt modelId="{18891C5F-BE01-114C-ABA9-96828687BF84}" type="pres">
      <dgm:prSet presAssocID="{124E38D0-3FE8-164E-AC89-222512029DAB}" presName="connTx" presStyleLbl="parChTrans1D3" presStyleIdx="0" presStyleCnt="3"/>
      <dgm:spPr/>
    </dgm:pt>
    <dgm:pt modelId="{D6EDC621-1667-4146-9142-8485C2906160}" type="pres">
      <dgm:prSet presAssocID="{71840721-6FF4-924F-9348-782AA5DD145B}" presName="root2" presStyleCnt="0"/>
      <dgm:spPr/>
    </dgm:pt>
    <dgm:pt modelId="{B89E25C2-55C8-2640-85AA-2A075F67F2C9}" type="pres">
      <dgm:prSet presAssocID="{71840721-6FF4-924F-9348-782AA5DD145B}" presName="LevelTwoTextNode" presStyleLbl="node3" presStyleIdx="0" presStyleCnt="3" custScaleX="396707" custScaleY="126531">
        <dgm:presLayoutVars>
          <dgm:chPref val="3"/>
        </dgm:presLayoutVars>
      </dgm:prSet>
      <dgm:spPr/>
    </dgm:pt>
    <dgm:pt modelId="{252B17B0-322D-B142-997F-AD1D6A7CA224}" type="pres">
      <dgm:prSet presAssocID="{71840721-6FF4-924F-9348-782AA5DD145B}" presName="level3hierChild" presStyleCnt="0"/>
      <dgm:spPr/>
    </dgm:pt>
    <dgm:pt modelId="{B2022225-5CBE-4940-BB42-8C470E58C61F}" type="pres">
      <dgm:prSet presAssocID="{1C21B713-D595-5D43-9408-EC18E2EAE83C}" presName="conn2-1" presStyleLbl="parChTrans1D3" presStyleIdx="1" presStyleCnt="3"/>
      <dgm:spPr/>
    </dgm:pt>
    <dgm:pt modelId="{1C491F01-6538-8F4C-BB5A-F24D3C361978}" type="pres">
      <dgm:prSet presAssocID="{1C21B713-D595-5D43-9408-EC18E2EAE83C}" presName="connTx" presStyleLbl="parChTrans1D3" presStyleIdx="1" presStyleCnt="3"/>
      <dgm:spPr/>
    </dgm:pt>
    <dgm:pt modelId="{8E59A00B-0B11-AE49-9B27-CD9FD4937AFF}" type="pres">
      <dgm:prSet presAssocID="{5F76CB4E-4D78-3B45-95E7-22983CE71DF6}" presName="root2" presStyleCnt="0"/>
      <dgm:spPr/>
    </dgm:pt>
    <dgm:pt modelId="{FE66C79B-C38C-1747-8B6C-707D2CCEF226}" type="pres">
      <dgm:prSet presAssocID="{5F76CB4E-4D78-3B45-95E7-22983CE71DF6}" presName="LevelTwoTextNode" presStyleLbl="node3" presStyleIdx="1" presStyleCnt="3" custScaleX="396707" custScaleY="127554">
        <dgm:presLayoutVars>
          <dgm:chPref val="3"/>
        </dgm:presLayoutVars>
      </dgm:prSet>
      <dgm:spPr/>
    </dgm:pt>
    <dgm:pt modelId="{8179EBD2-6819-8B4A-865D-B3C19E11FC68}" type="pres">
      <dgm:prSet presAssocID="{5F76CB4E-4D78-3B45-95E7-22983CE71DF6}" presName="level3hierChild" presStyleCnt="0"/>
      <dgm:spPr/>
    </dgm:pt>
    <dgm:pt modelId="{2F0A037F-0EDF-F240-9DCF-50BAFB9D8ABE}" type="pres">
      <dgm:prSet presAssocID="{53AD59EA-6882-E545-8383-38E739715F4D}" presName="conn2-1" presStyleLbl="parChTrans1D2" presStyleIdx="1" presStyleCnt="2"/>
      <dgm:spPr/>
    </dgm:pt>
    <dgm:pt modelId="{FD2492CE-6382-2A4A-B6F0-BB1F7BD1CE2E}" type="pres">
      <dgm:prSet presAssocID="{53AD59EA-6882-E545-8383-38E739715F4D}" presName="connTx" presStyleLbl="parChTrans1D2" presStyleIdx="1" presStyleCnt="2"/>
      <dgm:spPr/>
    </dgm:pt>
    <dgm:pt modelId="{4069F49D-97B9-8D45-96FE-C61B32F5CE9E}" type="pres">
      <dgm:prSet presAssocID="{6B27DC67-ADA6-0042-9A4E-852EFE0BAF27}" presName="root2" presStyleCnt="0"/>
      <dgm:spPr/>
    </dgm:pt>
    <dgm:pt modelId="{F61BAB0C-9567-B741-A16D-4EF18644C03D}" type="pres">
      <dgm:prSet presAssocID="{6B27DC67-ADA6-0042-9A4E-852EFE0BAF27}" presName="LevelTwoTextNode" presStyleLbl="node2" presStyleIdx="1" presStyleCnt="2" custScaleX="105027" custScaleY="113341">
        <dgm:presLayoutVars>
          <dgm:chPref val="3"/>
        </dgm:presLayoutVars>
      </dgm:prSet>
      <dgm:spPr/>
    </dgm:pt>
    <dgm:pt modelId="{1B4F33C3-CDF0-5541-B954-C02A35F6A7A5}" type="pres">
      <dgm:prSet presAssocID="{6B27DC67-ADA6-0042-9A4E-852EFE0BAF27}" presName="level3hierChild" presStyleCnt="0"/>
      <dgm:spPr/>
    </dgm:pt>
    <dgm:pt modelId="{108BE081-35A7-6345-A4E2-6D55ADC81454}" type="pres">
      <dgm:prSet presAssocID="{D8134C49-827C-0744-9B96-6F4B1C630B1D}" presName="conn2-1" presStyleLbl="parChTrans1D3" presStyleIdx="2" presStyleCnt="3"/>
      <dgm:spPr/>
    </dgm:pt>
    <dgm:pt modelId="{C7CF35DD-8635-B247-BAD2-43449F1E9981}" type="pres">
      <dgm:prSet presAssocID="{D8134C49-827C-0744-9B96-6F4B1C630B1D}" presName="connTx" presStyleLbl="parChTrans1D3" presStyleIdx="2" presStyleCnt="3"/>
      <dgm:spPr/>
    </dgm:pt>
    <dgm:pt modelId="{C7AE7F5E-20A6-9648-BF27-C648D38B1A5F}" type="pres">
      <dgm:prSet presAssocID="{50BB4A6D-E22E-9C45-AE1C-2F3650D754FF}" presName="root2" presStyleCnt="0"/>
      <dgm:spPr/>
    </dgm:pt>
    <dgm:pt modelId="{799A6A3F-6C49-B14C-9014-D2E4F5533FB7}" type="pres">
      <dgm:prSet presAssocID="{50BB4A6D-E22E-9C45-AE1C-2F3650D754FF}" presName="LevelTwoTextNode" presStyleLbl="node3" presStyleIdx="2" presStyleCnt="3" custScaleX="396707" custScaleY="124770">
        <dgm:presLayoutVars>
          <dgm:chPref val="3"/>
        </dgm:presLayoutVars>
      </dgm:prSet>
      <dgm:spPr/>
    </dgm:pt>
    <dgm:pt modelId="{B250114B-4A39-924F-9BDC-DF6439CD82CC}" type="pres">
      <dgm:prSet presAssocID="{50BB4A6D-E22E-9C45-AE1C-2F3650D754FF}" presName="level3hierChild" presStyleCnt="0"/>
      <dgm:spPr/>
    </dgm:pt>
  </dgm:ptLst>
  <dgm:cxnLst>
    <dgm:cxn modelId="{48892A09-B5D5-DC40-9445-DEA870A4E721}" srcId="{62472A29-7513-1144-8597-EC3CB3754B1F}" destId="{71840721-6FF4-924F-9348-782AA5DD145B}" srcOrd="0" destOrd="0" parTransId="{124E38D0-3FE8-164E-AC89-222512029DAB}" sibTransId="{6A8503A2-1135-9448-9C90-916485B5E2BF}"/>
    <dgm:cxn modelId="{1518FC0A-791C-C84E-B645-2E0ECB1C055F}" type="presOf" srcId="{B174FC1B-0B9C-C448-B55D-98FC99D3024E}" destId="{C23B3462-74DE-5F4C-8A52-D17FE75EB787}" srcOrd="0" destOrd="0" presId="urn:microsoft.com/office/officeart/2005/8/layout/hierarchy2"/>
    <dgm:cxn modelId="{C7049925-B2DF-244E-8897-3A278204F4A4}" type="presOf" srcId="{62472A29-7513-1144-8597-EC3CB3754B1F}" destId="{E0A4CEC9-C58C-E44B-AA6F-628D163E501F}" srcOrd="0" destOrd="0" presId="urn:microsoft.com/office/officeart/2005/8/layout/hierarchy2"/>
    <dgm:cxn modelId="{25169932-66BB-C646-80C9-FF56E871B3F7}" type="presOf" srcId="{50BB4A6D-E22E-9C45-AE1C-2F3650D754FF}" destId="{799A6A3F-6C49-B14C-9014-D2E4F5533FB7}" srcOrd="0" destOrd="0" presId="urn:microsoft.com/office/officeart/2005/8/layout/hierarchy2"/>
    <dgm:cxn modelId="{1A4C394B-F6F6-094B-AAA4-7F7A39DC9D77}" type="presOf" srcId="{5F76CB4E-4D78-3B45-95E7-22983CE71DF6}" destId="{FE66C79B-C38C-1747-8B6C-707D2CCEF226}" srcOrd="0" destOrd="0" presId="urn:microsoft.com/office/officeart/2005/8/layout/hierarchy2"/>
    <dgm:cxn modelId="{712C504B-E8EE-8F4C-8CB0-11B7F8500FA4}" type="presOf" srcId="{53AD59EA-6882-E545-8383-38E739715F4D}" destId="{2F0A037F-0EDF-F240-9DCF-50BAFB9D8ABE}" srcOrd="0" destOrd="0" presId="urn:microsoft.com/office/officeart/2005/8/layout/hierarchy2"/>
    <dgm:cxn modelId="{6B2F4052-1CD8-2747-925E-AE3FC168666D}" srcId="{B174FC1B-0B9C-C448-B55D-98FC99D3024E}" destId="{6B27DC67-ADA6-0042-9A4E-852EFE0BAF27}" srcOrd="1" destOrd="0" parTransId="{53AD59EA-6882-E545-8383-38E739715F4D}" sibTransId="{0B4334BE-D089-BC4E-8E34-4A93A8791A7D}"/>
    <dgm:cxn modelId="{5D550D54-21AE-4745-948C-834CB28A3854}" type="presOf" srcId="{53AD59EA-6882-E545-8383-38E739715F4D}" destId="{FD2492CE-6382-2A4A-B6F0-BB1F7BD1CE2E}" srcOrd="1" destOrd="0" presId="urn:microsoft.com/office/officeart/2005/8/layout/hierarchy2"/>
    <dgm:cxn modelId="{54DD4C62-77F7-AD42-A579-FFDA97D72353}" type="presOf" srcId="{1C21B713-D595-5D43-9408-EC18E2EAE83C}" destId="{B2022225-5CBE-4940-BB42-8C470E58C61F}" srcOrd="0" destOrd="0" presId="urn:microsoft.com/office/officeart/2005/8/layout/hierarchy2"/>
    <dgm:cxn modelId="{36755D6F-1DB9-DE42-985C-449070B7E38E}" type="presOf" srcId="{D8134C49-827C-0744-9B96-6F4B1C630B1D}" destId="{108BE081-35A7-6345-A4E2-6D55ADC81454}" srcOrd="0" destOrd="0" presId="urn:microsoft.com/office/officeart/2005/8/layout/hierarchy2"/>
    <dgm:cxn modelId="{A07A5B8F-253F-814F-BBB6-B25D5FD323FD}" type="presOf" srcId="{1C21B713-D595-5D43-9408-EC18E2EAE83C}" destId="{1C491F01-6538-8F4C-BB5A-F24D3C361978}" srcOrd="1" destOrd="0" presId="urn:microsoft.com/office/officeart/2005/8/layout/hierarchy2"/>
    <dgm:cxn modelId="{9A1A9293-9D83-6C4A-93C5-5C5ACA104F5D}" type="presOf" srcId="{124E38D0-3FE8-164E-AC89-222512029DAB}" destId="{33776863-7287-AF4F-9BFC-507036759AE3}" srcOrd="0" destOrd="0" presId="urn:microsoft.com/office/officeart/2005/8/layout/hierarchy2"/>
    <dgm:cxn modelId="{5D8FB998-0BE3-2F41-B0FB-6C5919B8FE5C}" srcId="{C158F195-6E2D-7142-8B76-D169280F8077}" destId="{B174FC1B-0B9C-C448-B55D-98FC99D3024E}" srcOrd="0" destOrd="0" parTransId="{08F45339-3286-A048-BD47-BC983826FE42}" sibTransId="{595DF1DA-7C44-D448-AC56-9475BEAAC890}"/>
    <dgm:cxn modelId="{83A3899B-8C15-EA46-A8DF-63C05A3832C5}" srcId="{B174FC1B-0B9C-C448-B55D-98FC99D3024E}" destId="{62472A29-7513-1144-8597-EC3CB3754B1F}" srcOrd="0" destOrd="0" parTransId="{87007174-416D-E541-BBB5-DD6260768BB3}" sibTransId="{6CAC3AF2-EF5C-6F4F-BDBC-31574108BCD0}"/>
    <dgm:cxn modelId="{66428CB0-8FAB-E84D-9BC3-7C312D167A07}" srcId="{6B27DC67-ADA6-0042-9A4E-852EFE0BAF27}" destId="{50BB4A6D-E22E-9C45-AE1C-2F3650D754FF}" srcOrd="0" destOrd="0" parTransId="{D8134C49-827C-0744-9B96-6F4B1C630B1D}" sibTransId="{C04E3C01-7C85-2142-BC75-3CB866B1AFCA}"/>
    <dgm:cxn modelId="{050663B3-C40D-174C-A7AE-5F4E3C44F151}" type="presOf" srcId="{87007174-416D-E541-BBB5-DD6260768BB3}" destId="{AC5FEDAB-C10E-C54F-936C-CDB25EFA2A49}" srcOrd="1" destOrd="0" presId="urn:microsoft.com/office/officeart/2005/8/layout/hierarchy2"/>
    <dgm:cxn modelId="{A5B65AB7-E7A4-A34E-927B-2BF88984C4B3}" srcId="{62472A29-7513-1144-8597-EC3CB3754B1F}" destId="{5F76CB4E-4D78-3B45-95E7-22983CE71DF6}" srcOrd="1" destOrd="0" parTransId="{1C21B713-D595-5D43-9408-EC18E2EAE83C}" sibTransId="{491464AA-FFE1-6040-99F9-B904156A6196}"/>
    <dgm:cxn modelId="{6C4BAEB8-484B-3743-A913-7CF3B0060296}" type="presOf" srcId="{87007174-416D-E541-BBB5-DD6260768BB3}" destId="{04406413-A2D2-7740-92C3-6797E813DEFA}" srcOrd="0" destOrd="0" presId="urn:microsoft.com/office/officeart/2005/8/layout/hierarchy2"/>
    <dgm:cxn modelId="{1DEB91BC-D8E0-8341-8155-561EF2432289}" type="presOf" srcId="{C158F195-6E2D-7142-8B76-D169280F8077}" destId="{FC5B682F-6F10-0E48-A2E7-18A2C5307926}" srcOrd="0" destOrd="0" presId="urn:microsoft.com/office/officeart/2005/8/layout/hierarchy2"/>
    <dgm:cxn modelId="{918CB6C6-DD38-C04D-89CA-4A004D1B1B45}" type="presOf" srcId="{6B27DC67-ADA6-0042-9A4E-852EFE0BAF27}" destId="{F61BAB0C-9567-B741-A16D-4EF18644C03D}" srcOrd="0" destOrd="0" presId="urn:microsoft.com/office/officeart/2005/8/layout/hierarchy2"/>
    <dgm:cxn modelId="{F244B3E3-A7EF-2645-AAB6-A638B9F94A80}" type="presOf" srcId="{71840721-6FF4-924F-9348-782AA5DD145B}" destId="{B89E25C2-55C8-2640-85AA-2A075F67F2C9}" srcOrd="0" destOrd="0" presId="urn:microsoft.com/office/officeart/2005/8/layout/hierarchy2"/>
    <dgm:cxn modelId="{FDD0EAEA-EF78-E74D-9F5C-95BF34851202}" type="presOf" srcId="{124E38D0-3FE8-164E-AC89-222512029DAB}" destId="{18891C5F-BE01-114C-ABA9-96828687BF84}" srcOrd="1" destOrd="0" presId="urn:microsoft.com/office/officeart/2005/8/layout/hierarchy2"/>
    <dgm:cxn modelId="{8A6DF4FF-C796-044E-B238-1D953A429F79}" type="presOf" srcId="{D8134C49-827C-0744-9B96-6F4B1C630B1D}" destId="{C7CF35DD-8635-B247-BAD2-43449F1E9981}" srcOrd="1" destOrd="0" presId="urn:microsoft.com/office/officeart/2005/8/layout/hierarchy2"/>
    <dgm:cxn modelId="{A9393281-411E-0C4D-9AF9-ABF020686CD0}" type="presParOf" srcId="{FC5B682F-6F10-0E48-A2E7-18A2C5307926}" destId="{60750175-79CE-FD40-93BC-7CDCA4B49420}" srcOrd="0" destOrd="0" presId="urn:microsoft.com/office/officeart/2005/8/layout/hierarchy2"/>
    <dgm:cxn modelId="{CC8736E5-B4DF-9D4B-8709-3454BAE73A34}" type="presParOf" srcId="{60750175-79CE-FD40-93BC-7CDCA4B49420}" destId="{C23B3462-74DE-5F4C-8A52-D17FE75EB787}" srcOrd="0" destOrd="0" presId="urn:microsoft.com/office/officeart/2005/8/layout/hierarchy2"/>
    <dgm:cxn modelId="{536C978A-F303-844C-B543-D94B9971F762}" type="presParOf" srcId="{60750175-79CE-FD40-93BC-7CDCA4B49420}" destId="{B9733FB5-7028-6B4D-AFD9-63452E0BE335}" srcOrd="1" destOrd="0" presId="urn:microsoft.com/office/officeart/2005/8/layout/hierarchy2"/>
    <dgm:cxn modelId="{7A74EFA8-9631-184F-85F7-56CA7BA7C9C2}" type="presParOf" srcId="{B9733FB5-7028-6B4D-AFD9-63452E0BE335}" destId="{04406413-A2D2-7740-92C3-6797E813DEFA}" srcOrd="0" destOrd="0" presId="urn:microsoft.com/office/officeart/2005/8/layout/hierarchy2"/>
    <dgm:cxn modelId="{A888E22C-1085-B147-BF44-5F553EF66478}" type="presParOf" srcId="{04406413-A2D2-7740-92C3-6797E813DEFA}" destId="{AC5FEDAB-C10E-C54F-936C-CDB25EFA2A49}" srcOrd="0" destOrd="0" presId="urn:microsoft.com/office/officeart/2005/8/layout/hierarchy2"/>
    <dgm:cxn modelId="{39F571C3-1842-E84E-B421-C7BCA422DA5D}" type="presParOf" srcId="{B9733FB5-7028-6B4D-AFD9-63452E0BE335}" destId="{F1063BD1-2330-0F4B-95B6-D76507F1D12A}" srcOrd="1" destOrd="0" presId="urn:microsoft.com/office/officeart/2005/8/layout/hierarchy2"/>
    <dgm:cxn modelId="{72C1C3E9-9856-274D-A86E-67EB989E93C0}" type="presParOf" srcId="{F1063BD1-2330-0F4B-95B6-D76507F1D12A}" destId="{E0A4CEC9-C58C-E44B-AA6F-628D163E501F}" srcOrd="0" destOrd="0" presId="urn:microsoft.com/office/officeart/2005/8/layout/hierarchy2"/>
    <dgm:cxn modelId="{23E44DF0-7606-DB48-AFF5-4CEDB0A007E9}" type="presParOf" srcId="{F1063BD1-2330-0F4B-95B6-D76507F1D12A}" destId="{3C4F36ED-4E77-364E-AD91-0D9999523394}" srcOrd="1" destOrd="0" presId="urn:microsoft.com/office/officeart/2005/8/layout/hierarchy2"/>
    <dgm:cxn modelId="{0E13D0CB-4CC1-C642-B01B-3BDB41604586}" type="presParOf" srcId="{3C4F36ED-4E77-364E-AD91-0D9999523394}" destId="{33776863-7287-AF4F-9BFC-507036759AE3}" srcOrd="0" destOrd="0" presId="urn:microsoft.com/office/officeart/2005/8/layout/hierarchy2"/>
    <dgm:cxn modelId="{821FB93B-E28D-324A-AADC-5913CE6EA310}" type="presParOf" srcId="{33776863-7287-AF4F-9BFC-507036759AE3}" destId="{18891C5F-BE01-114C-ABA9-96828687BF84}" srcOrd="0" destOrd="0" presId="urn:microsoft.com/office/officeart/2005/8/layout/hierarchy2"/>
    <dgm:cxn modelId="{E0A50552-9150-1B47-918B-39AC94DDBD27}" type="presParOf" srcId="{3C4F36ED-4E77-364E-AD91-0D9999523394}" destId="{D6EDC621-1667-4146-9142-8485C2906160}" srcOrd="1" destOrd="0" presId="urn:microsoft.com/office/officeart/2005/8/layout/hierarchy2"/>
    <dgm:cxn modelId="{396EE15A-CF30-034B-A4CE-98A6B623B31C}" type="presParOf" srcId="{D6EDC621-1667-4146-9142-8485C2906160}" destId="{B89E25C2-55C8-2640-85AA-2A075F67F2C9}" srcOrd="0" destOrd="0" presId="urn:microsoft.com/office/officeart/2005/8/layout/hierarchy2"/>
    <dgm:cxn modelId="{D15F2744-2D21-A046-8E15-A251FE8AFC78}" type="presParOf" srcId="{D6EDC621-1667-4146-9142-8485C2906160}" destId="{252B17B0-322D-B142-997F-AD1D6A7CA224}" srcOrd="1" destOrd="0" presId="urn:microsoft.com/office/officeart/2005/8/layout/hierarchy2"/>
    <dgm:cxn modelId="{6307523C-B590-D24C-BCCC-9F68A2C0C5AA}" type="presParOf" srcId="{3C4F36ED-4E77-364E-AD91-0D9999523394}" destId="{B2022225-5CBE-4940-BB42-8C470E58C61F}" srcOrd="2" destOrd="0" presId="urn:microsoft.com/office/officeart/2005/8/layout/hierarchy2"/>
    <dgm:cxn modelId="{F92AC466-8E39-D24A-927C-E36F359E61FC}" type="presParOf" srcId="{B2022225-5CBE-4940-BB42-8C470E58C61F}" destId="{1C491F01-6538-8F4C-BB5A-F24D3C361978}" srcOrd="0" destOrd="0" presId="urn:microsoft.com/office/officeart/2005/8/layout/hierarchy2"/>
    <dgm:cxn modelId="{4E44AA52-43F3-FF43-93A3-1D8D076535BD}" type="presParOf" srcId="{3C4F36ED-4E77-364E-AD91-0D9999523394}" destId="{8E59A00B-0B11-AE49-9B27-CD9FD4937AFF}" srcOrd="3" destOrd="0" presId="urn:microsoft.com/office/officeart/2005/8/layout/hierarchy2"/>
    <dgm:cxn modelId="{5C463933-9C4F-4D49-9DCD-9A574D0801EE}" type="presParOf" srcId="{8E59A00B-0B11-AE49-9B27-CD9FD4937AFF}" destId="{FE66C79B-C38C-1747-8B6C-707D2CCEF226}" srcOrd="0" destOrd="0" presId="urn:microsoft.com/office/officeart/2005/8/layout/hierarchy2"/>
    <dgm:cxn modelId="{DE2ECB9B-5A45-D64D-AE52-EC02F58E54C4}" type="presParOf" srcId="{8E59A00B-0B11-AE49-9B27-CD9FD4937AFF}" destId="{8179EBD2-6819-8B4A-865D-B3C19E11FC68}" srcOrd="1" destOrd="0" presId="urn:microsoft.com/office/officeart/2005/8/layout/hierarchy2"/>
    <dgm:cxn modelId="{91059384-3C29-4E47-B98A-1FAA4F7022AF}" type="presParOf" srcId="{B9733FB5-7028-6B4D-AFD9-63452E0BE335}" destId="{2F0A037F-0EDF-F240-9DCF-50BAFB9D8ABE}" srcOrd="2" destOrd="0" presId="urn:microsoft.com/office/officeart/2005/8/layout/hierarchy2"/>
    <dgm:cxn modelId="{3DFC5D7E-C319-7844-9B0D-E46721D5849B}" type="presParOf" srcId="{2F0A037F-0EDF-F240-9DCF-50BAFB9D8ABE}" destId="{FD2492CE-6382-2A4A-B6F0-BB1F7BD1CE2E}" srcOrd="0" destOrd="0" presId="urn:microsoft.com/office/officeart/2005/8/layout/hierarchy2"/>
    <dgm:cxn modelId="{69F04C90-E67E-3347-ABF1-6C99D8B570D4}" type="presParOf" srcId="{B9733FB5-7028-6B4D-AFD9-63452E0BE335}" destId="{4069F49D-97B9-8D45-96FE-C61B32F5CE9E}" srcOrd="3" destOrd="0" presId="urn:microsoft.com/office/officeart/2005/8/layout/hierarchy2"/>
    <dgm:cxn modelId="{1F6BDD03-94CC-3E40-8FD8-47E0015F05D2}" type="presParOf" srcId="{4069F49D-97B9-8D45-96FE-C61B32F5CE9E}" destId="{F61BAB0C-9567-B741-A16D-4EF18644C03D}" srcOrd="0" destOrd="0" presId="urn:microsoft.com/office/officeart/2005/8/layout/hierarchy2"/>
    <dgm:cxn modelId="{0F92CED6-4783-3D41-AC90-ABEC0F305974}" type="presParOf" srcId="{4069F49D-97B9-8D45-96FE-C61B32F5CE9E}" destId="{1B4F33C3-CDF0-5541-B954-C02A35F6A7A5}" srcOrd="1" destOrd="0" presId="urn:microsoft.com/office/officeart/2005/8/layout/hierarchy2"/>
    <dgm:cxn modelId="{3C08FC83-BC85-D643-A869-7CAEFBAD208C}" type="presParOf" srcId="{1B4F33C3-CDF0-5541-B954-C02A35F6A7A5}" destId="{108BE081-35A7-6345-A4E2-6D55ADC81454}" srcOrd="0" destOrd="0" presId="urn:microsoft.com/office/officeart/2005/8/layout/hierarchy2"/>
    <dgm:cxn modelId="{4BDD4AE1-AA30-A942-BE31-4D2014AFF756}" type="presParOf" srcId="{108BE081-35A7-6345-A4E2-6D55ADC81454}" destId="{C7CF35DD-8635-B247-BAD2-43449F1E9981}" srcOrd="0" destOrd="0" presId="urn:microsoft.com/office/officeart/2005/8/layout/hierarchy2"/>
    <dgm:cxn modelId="{4EEF8EC0-9F34-0C4F-8E5C-E53F6CC9DDF7}" type="presParOf" srcId="{1B4F33C3-CDF0-5541-B954-C02A35F6A7A5}" destId="{C7AE7F5E-20A6-9648-BF27-C648D38B1A5F}" srcOrd="1" destOrd="0" presId="urn:microsoft.com/office/officeart/2005/8/layout/hierarchy2"/>
    <dgm:cxn modelId="{01B67B0D-FA55-C44B-B7C2-AE7DCA3B52D6}" type="presParOf" srcId="{C7AE7F5E-20A6-9648-BF27-C648D38B1A5F}" destId="{799A6A3F-6C49-B14C-9014-D2E4F5533FB7}" srcOrd="0" destOrd="0" presId="urn:microsoft.com/office/officeart/2005/8/layout/hierarchy2"/>
    <dgm:cxn modelId="{C9EDF76F-E86A-4E4D-9BC3-952BF31A4377}" type="presParOf" srcId="{C7AE7F5E-20A6-9648-BF27-C648D38B1A5F}" destId="{B250114B-4A39-924F-9BDC-DF6439CD82CC}" srcOrd="1" destOrd="0" presId="urn:microsoft.com/office/officeart/2005/8/layout/hierarchy2"/>
  </dgm:cxnLst>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58F195-6E2D-7142-8B76-D169280F8077}" type="doc">
      <dgm:prSet loTypeId="urn:microsoft.com/office/officeart/2005/8/layout/hierarchy2" loCatId="picture" qsTypeId="urn:microsoft.com/office/officeart/2005/8/quickstyle/simple1" qsCatId="simple" csTypeId="urn:microsoft.com/office/officeart/2005/8/colors/accent1_2" csCatId="accent1" phldr="1"/>
      <dgm:spPr/>
      <dgm:t>
        <a:bodyPr/>
        <a:lstStyle/>
        <a:p>
          <a:endParaRPr lang="en-US"/>
        </a:p>
      </dgm:t>
    </dgm:pt>
    <dgm:pt modelId="{B174FC1B-0B9C-C448-B55D-98FC99D3024E}">
      <dgm:prSet phldrT="[Text]" custT="1"/>
      <dgm:spPr>
        <a:solidFill>
          <a:schemeClr val="accent2"/>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gm:t>
    </dgm:pt>
    <dgm:pt modelId="{08F45339-3286-A048-BD47-BC983826FE42}" type="parTrans" cxnId="{5D8FB998-0BE3-2F41-B0FB-6C5919B8FE5C}">
      <dgm:prSet/>
      <dgm:spPr/>
      <dgm:t>
        <a:bodyPr/>
        <a:lstStyle/>
        <a:p>
          <a:endParaRPr lang="en-US" sz="1600">
            <a:solidFill>
              <a:schemeClr val="bg1"/>
            </a:solidFill>
          </a:endParaRPr>
        </a:p>
      </dgm:t>
    </dgm:pt>
    <dgm:pt modelId="{595DF1DA-7C44-D448-AC56-9475BEAAC890}" type="sibTrans" cxnId="{5D8FB998-0BE3-2F41-B0FB-6C5919B8FE5C}">
      <dgm:prSet/>
      <dgm:spPr/>
      <dgm:t>
        <a:bodyPr/>
        <a:lstStyle/>
        <a:p>
          <a:endParaRPr lang="en-US" sz="1600">
            <a:solidFill>
              <a:schemeClr val="bg1"/>
            </a:solidFill>
          </a:endParaRPr>
        </a:p>
      </dgm:t>
    </dgm:pt>
    <dgm:pt modelId="{62472A29-7513-1144-8597-EC3CB3754B1F}">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gm:t>
    </dgm:pt>
    <dgm:pt modelId="{87007174-416D-E541-BBB5-DD6260768BB3}" type="parTrans" cxnId="{83A3899B-8C15-EA46-A8DF-63C05A3832C5}">
      <dgm:prSet custT="1"/>
      <dgm:spPr>
        <a:ln w="12700">
          <a:solidFill>
            <a:schemeClr val="tx1"/>
          </a:solidFill>
        </a:ln>
      </dgm:spPr>
      <dgm:t>
        <a:bodyPr/>
        <a:lstStyle/>
        <a:p>
          <a:endParaRPr lang="en-US" sz="1600" b="1">
            <a:solidFill>
              <a:schemeClr val="bg1"/>
            </a:solidFill>
          </a:endParaRPr>
        </a:p>
      </dgm:t>
    </dgm:pt>
    <dgm:pt modelId="{6CAC3AF2-EF5C-6F4F-BDBC-31574108BCD0}" type="sibTrans" cxnId="{83A3899B-8C15-EA46-A8DF-63C05A3832C5}">
      <dgm:prSet/>
      <dgm:spPr/>
      <dgm:t>
        <a:bodyPr/>
        <a:lstStyle/>
        <a:p>
          <a:endParaRPr lang="en-US" sz="1600">
            <a:solidFill>
              <a:schemeClr val="bg1"/>
            </a:solidFill>
          </a:endParaRPr>
        </a:p>
      </dgm:t>
    </dgm:pt>
    <dgm:pt modelId="{71840721-6FF4-924F-9348-782AA5DD145B}">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gm:t>
    </dgm:pt>
    <dgm:pt modelId="{124E38D0-3FE8-164E-AC89-222512029DAB}" type="parTrans" cxnId="{48892A09-B5D5-DC40-9445-DEA870A4E721}">
      <dgm:prSet custT="1"/>
      <dgm:spPr>
        <a:ln w="12700">
          <a:solidFill>
            <a:schemeClr val="accent4"/>
          </a:solidFill>
        </a:ln>
      </dgm:spPr>
      <dgm:t>
        <a:bodyPr/>
        <a:lstStyle/>
        <a:p>
          <a:endParaRPr lang="en-US" sz="1600" b="1">
            <a:solidFill>
              <a:schemeClr val="bg1"/>
            </a:solidFill>
          </a:endParaRPr>
        </a:p>
      </dgm:t>
    </dgm:pt>
    <dgm:pt modelId="{6A8503A2-1135-9448-9C90-916485B5E2BF}" type="sibTrans" cxnId="{48892A09-B5D5-DC40-9445-DEA870A4E721}">
      <dgm:prSet/>
      <dgm:spPr/>
      <dgm:t>
        <a:bodyPr/>
        <a:lstStyle/>
        <a:p>
          <a:endParaRPr lang="en-US" sz="1600">
            <a:solidFill>
              <a:schemeClr val="bg1"/>
            </a:solidFill>
          </a:endParaRPr>
        </a:p>
      </dgm:t>
    </dgm:pt>
    <dgm:pt modelId="{5F76CB4E-4D78-3B45-95E7-22983CE71DF6}">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gm:t>
    </dgm:pt>
    <dgm:pt modelId="{1C21B713-D595-5D43-9408-EC18E2EAE83C}" type="parTrans" cxnId="{A5B65AB7-E7A4-A34E-927B-2BF88984C4B3}">
      <dgm:prSet custT="1"/>
      <dgm:spPr>
        <a:ln w="12700">
          <a:solidFill>
            <a:schemeClr val="accent4"/>
          </a:solidFill>
        </a:ln>
      </dgm:spPr>
      <dgm:t>
        <a:bodyPr/>
        <a:lstStyle/>
        <a:p>
          <a:endParaRPr lang="en-US" sz="1600" b="1">
            <a:solidFill>
              <a:schemeClr val="bg1"/>
            </a:solidFill>
          </a:endParaRPr>
        </a:p>
      </dgm:t>
    </dgm:pt>
    <dgm:pt modelId="{491464AA-FFE1-6040-99F9-B904156A6196}" type="sibTrans" cxnId="{A5B65AB7-E7A4-A34E-927B-2BF88984C4B3}">
      <dgm:prSet/>
      <dgm:spPr/>
      <dgm:t>
        <a:bodyPr/>
        <a:lstStyle/>
        <a:p>
          <a:endParaRPr lang="en-US" sz="1600">
            <a:solidFill>
              <a:schemeClr val="bg1"/>
            </a:solidFill>
          </a:endParaRPr>
        </a:p>
      </dgm:t>
    </dgm:pt>
    <dgm:pt modelId="{6B27DC67-ADA6-0042-9A4E-852EFE0BAF27}">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gm:t>
    </dgm:pt>
    <dgm:pt modelId="{53AD59EA-6882-E545-8383-38E739715F4D}" type="parTrans" cxnId="{6B2F4052-1CD8-2747-925E-AE3FC168666D}">
      <dgm:prSet custT="1"/>
      <dgm:spPr>
        <a:ln w="12700">
          <a:solidFill>
            <a:schemeClr val="tx1"/>
          </a:solidFill>
        </a:ln>
      </dgm:spPr>
      <dgm:t>
        <a:bodyPr/>
        <a:lstStyle/>
        <a:p>
          <a:endParaRPr lang="en-US" sz="1600" b="1">
            <a:solidFill>
              <a:schemeClr val="bg1"/>
            </a:solidFill>
          </a:endParaRPr>
        </a:p>
      </dgm:t>
    </dgm:pt>
    <dgm:pt modelId="{0B4334BE-D089-BC4E-8E34-4A93A8791A7D}" type="sibTrans" cxnId="{6B2F4052-1CD8-2747-925E-AE3FC168666D}">
      <dgm:prSet/>
      <dgm:spPr/>
      <dgm:t>
        <a:bodyPr/>
        <a:lstStyle/>
        <a:p>
          <a:endParaRPr lang="en-US" sz="1600">
            <a:solidFill>
              <a:schemeClr val="bg1"/>
            </a:solidFill>
          </a:endParaRPr>
        </a:p>
      </dgm:t>
    </dgm:pt>
    <dgm:pt modelId="{50BB4A6D-E22E-9C45-AE1C-2F3650D754FF}">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gm:t>
    </dgm:pt>
    <dgm:pt modelId="{D8134C49-827C-0744-9B96-6F4B1C630B1D}" type="parTrans" cxnId="{66428CB0-8FAB-E84D-9BC3-7C312D167A07}">
      <dgm:prSet custT="1"/>
      <dgm:spPr>
        <a:ln w="12700">
          <a:solidFill>
            <a:schemeClr val="tx1"/>
          </a:solidFill>
        </a:ln>
      </dgm:spPr>
      <dgm:t>
        <a:bodyPr/>
        <a:lstStyle/>
        <a:p>
          <a:endParaRPr lang="en-US" sz="1600" b="1">
            <a:solidFill>
              <a:schemeClr val="bg1"/>
            </a:solidFill>
          </a:endParaRPr>
        </a:p>
      </dgm:t>
    </dgm:pt>
    <dgm:pt modelId="{C04E3C01-7C85-2142-BC75-3CB866B1AFCA}" type="sibTrans" cxnId="{66428CB0-8FAB-E84D-9BC3-7C312D167A07}">
      <dgm:prSet/>
      <dgm:spPr/>
      <dgm:t>
        <a:bodyPr/>
        <a:lstStyle/>
        <a:p>
          <a:endParaRPr lang="en-US" sz="1600">
            <a:solidFill>
              <a:schemeClr val="bg1"/>
            </a:solidFill>
          </a:endParaRPr>
        </a:p>
      </dgm:t>
    </dgm:pt>
    <dgm:pt modelId="{FC5B682F-6F10-0E48-A2E7-18A2C5307926}" type="pres">
      <dgm:prSet presAssocID="{C158F195-6E2D-7142-8B76-D169280F8077}" presName="diagram" presStyleCnt="0">
        <dgm:presLayoutVars>
          <dgm:chPref val="1"/>
          <dgm:dir/>
          <dgm:animOne val="branch"/>
          <dgm:animLvl val="lvl"/>
          <dgm:resizeHandles val="exact"/>
        </dgm:presLayoutVars>
      </dgm:prSet>
      <dgm:spPr/>
    </dgm:pt>
    <dgm:pt modelId="{60750175-79CE-FD40-93BC-7CDCA4B49420}" type="pres">
      <dgm:prSet presAssocID="{B174FC1B-0B9C-C448-B55D-98FC99D3024E}" presName="root1" presStyleCnt="0"/>
      <dgm:spPr/>
    </dgm:pt>
    <dgm:pt modelId="{C23B3462-74DE-5F4C-8A52-D17FE75EB787}" type="pres">
      <dgm:prSet presAssocID="{B174FC1B-0B9C-C448-B55D-98FC99D3024E}" presName="LevelOneTextNode" presStyleLbl="node0" presStyleIdx="0" presStyleCnt="1" custScaleX="94533" custScaleY="95564">
        <dgm:presLayoutVars>
          <dgm:chPref val="3"/>
        </dgm:presLayoutVars>
      </dgm:prSet>
      <dgm:spPr/>
    </dgm:pt>
    <dgm:pt modelId="{B9733FB5-7028-6B4D-AFD9-63452E0BE335}" type="pres">
      <dgm:prSet presAssocID="{B174FC1B-0B9C-C448-B55D-98FC99D3024E}" presName="level2hierChild" presStyleCnt="0"/>
      <dgm:spPr/>
    </dgm:pt>
    <dgm:pt modelId="{04406413-A2D2-7740-92C3-6797E813DEFA}" type="pres">
      <dgm:prSet presAssocID="{87007174-416D-E541-BBB5-DD6260768BB3}" presName="conn2-1" presStyleLbl="parChTrans1D2" presStyleIdx="0" presStyleCnt="2"/>
      <dgm:spPr/>
    </dgm:pt>
    <dgm:pt modelId="{AC5FEDAB-C10E-C54F-936C-CDB25EFA2A49}" type="pres">
      <dgm:prSet presAssocID="{87007174-416D-E541-BBB5-DD6260768BB3}" presName="connTx" presStyleLbl="parChTrans1D2" presStyleIdx="0" presStyleCnt="2"/>
      <dgm:spPr/>
    </dgm:pt>
    <dgm:pt modelId="{F1063BD1-2330-0F4B-95B6-D76507F1D12A}" type="pres">
      <dgm:prSet presAssocID="{62472A29-7513-1144-8597-EC3CB3754B1F}" presName="root2" presStyleCnt="0"/>
      <dgm:spPr/>
    </dgm:pt>
    <dgm:pt modelId="{E0A4CEC9-C58C-E44B-AA6F-628D163E501F}" type="pres">
      <dgm:prSet presAssocID="{62472A29-7513-1144-8597-EC3CB3754B1F}" presName="LevelTwoTextNode" presStyleLbl="node2" presStyleIdx="0" presStyleCnt="2" custScaleX="105027" custScaleY="109463">
        <dgm:presLayoutVars>
          <dgm:chPref val="3"/>
        </dgm:presLayoutVars>
      </dgm:prSet>
      <dgm:spPr/>
    </dgm:pt>
    <dgm:pt modelId="{3C4F36ED-4E77-364E-AD91-0D9999523394}" type="pres">
      <dgm:prSet presAssocID="{62472A29-7513-1144-8597-EC3CB3754B1F}" presName="level3hierChild" presStyleCnt="0"/>
      <dgm:spPr/>
    </dgm:pt>
    <dgm:pt modelId="{33776863-7287-AF4F-9BFC-507036759AE3}" type="pres">
      <dgm:prSet presAssocID="{124E38D0-3FE8-164E-AC89-222512029DAB}" presName="conn2-1" presStyleLbl="parChTrans1D3" presStyleIdx="0" presStyleCnt="3"/>
      <dgm:spPr/>
    </dgm:pt>
    <dgm:pt modelId="{18891C5F-BE01-114C-ABA9-96828687BF84}" type="pres">
      <dgm:prSet presAssocID="{124E38D0-3FE8-164E-AC89-222512029DAB}" presName="connTx" presStyleLbl="parChTrans1D3" presStyleIdx="0" presStyleCnt="3"/>
      <dgm:spPr/>
    </dgm:pt>
    <dgm:pt modelId="{D6EDC621-1667-4146-9142-8485C2906160}" type="pres">
      <dgm:prSet presAssocID="{71840721-6FF4-924F-9348-782AA5DD145B}" presName="root2" presStyleCnt="0"/>
      <dgm:spPr/>
    </dgm:pt>
    <dgm:pt modelId="{B89E25C2-55C8-2640-85AA-2A075F67F2C9}" type="pres">
      <dgm:prSet presAssocID="{71840721-6FF4-924F-9348-782AA5DD145B}" presName="LevelTwoTextNode" presStyleLbl="node3" presStyleIdx="0" presStyleCnt="3" custScaleX="396707" custScaleY="126531">
        <dgm:presLayoutVars>
          <dgm:chPref val="3"/>
        </dgm:presLayoutVars>
      </dgm:prSet>
      <dgm:spPr/>
    </dgm:pt>
    <dgm:pt modelId="{252B17B0-322D-B142-997F-AD1D6A7CA224}" type="pres">
      <dgm:prSet presAssocID="{71840721-6FF4-924F-9348-782AA5DD145B}" presName="level3hierChild" presStyleCnt="0"/>
      <dgm:spPr/>
    </dgm:pt>
    <dgm:pt modelId="{B2022225-5CBE-4940-BB42-8C470E58C61F}" type="pres">
      <dgm:prSet presAssocID="{1C21B713-D595-5D43-9408-EC18E2EAE83C}" presName="conn2-1" presStyleLbl="parChTrans1D3" presStyleIdx="1" presStyleCnt="3"/>
      <dgm:spPr/>
    </dgm:pt>
    <dgm:pt modelId="{1C491F01-6538-8F4C-BB5A-F24D3C361978}" type="pres">
      <dgm:prSet presAssocID="{1C21B713-D595-5D43-9408-EC18E2EAE83C}" presName="connTx" presStyleLbl="parChTrans1D3" presStyleIdx="1" presStyleCnt="3"/>
      <dgm:spPr/>
    </dgm:pt>
    <dgm:pt modelId="{8E59A00B-0B11-AE49-9B27-CD9FD4937AFF}" type="pres">
      <dgm:prSet presAssocID="{5F76CB4E-4D78-3B45-95E7-22983CE71DF6}" presName="root2" presStyleCnt="0"/>
      <dgm:spPr/>
    </dgm:pt>
    <dgm:pt modelId="{FE66C79B-C38C-1747-8B6C-707D2CCEF226}" type="pres">
      <dgm:prSet presAssocID="{5F76CB4E-4D78-3B45-95E7-22983CE71DF6}" presName="LevelTwoTextNode" presStyleLbl="node3" presStyleIdx="1" presStyleCnt="3" custScaleX="396707" custScaleY="127554">
        <dgm:presLayoutVars>
          <dgm:chPref val="3"/>
        </dgm:presLayoutVars>
      </dgm:prSet>
      <dgm:spPr/>
    </dgm:pt>
    <dgm:pt modelId="{8179EBD2-6819-8B4A-865D-B3C19E11FC68}" type="pres">
      <dgm:prSet presAssocID="{5F76CB4E-4D78-3B45-95E7-22983CE71DF6}" presName="level3hierChild" presStyleCnt="0"/>
      <dgm:spPr/>
    </dgm:pt>
    <dgm:pt modelId="{2F0A037F-0EDF-F240-9DCF-50BAFB9D8ABE}" type="pres">
      <dgm:prSet presAssocID="{53AD59EA-6882-E545-8383-38E739715F4D}" presName="conn2-1" presStyleLbl="parChTrans1D2" presStyleIdx="1" presStyleCnt="2"/>
      <dgm:spPr/>
    </dgm:pt>
    <dgm:pt modelId="{FD2492CE-6382-2A4A-B6F0-BB1F7BD1CE2E}" type="pres">
      <dgm:prSet presAssocID="{53AD59EA-6882-E545-8383-38E739715F4D}" presName="connTx" presStyleLbl="parChTrans1D2" presStyleIdx="1" presStyleCnt="2"/>
      <dgm:spPr/>
    </dgm:pt>
    <dgm:pt modelId="{4069F49D-97B9-8D45-96FE-C61B32F5CE9E}" type="pres">
      <dgm:prSet presAssocID="{6B27DC67-ADA6-0042-9A4E-852EFE0BAF27}" presName="root2" presStyleCnt="0"/>
      <dgm:spPr/>
    </dgm:pt>
    <dgm:pt modelId="{F61BAB0C-9567-B741-A16D-4EF18644C03D}" type="pres">
      <dgm:prSet presAssocID="{6B27DC67-ADA6-0042-9A4E-852EFE0BAF27}" presName="LevelTwoTextNode" presStyleLbl="node2" presStyleIdx="1" presStyleCnt="2" custScaleX="105027" custScaleY="113341">
        <dgm:presLayoutVars>
          <dgm:chPref val="3"/>
        </dgm:presLayoutVars>
      </dgm:prSet>
      <dgm:spPr/>
    </dgm:pt>
    <dgm:pt modelId="{1B4F33C3-CDF0-5541-B954-C02A35F6A7A5}" type="pres">
      <dgm:prSet presAssocID="{6B27DC67-ADA6-0042-9A4E-852EFE0BAF27}" presName="level3hierChild" presStyleCnt="0"/>
      <dgm:spPr/>
    </dgm:pt>
    <dgm:pt modelId="{108BE081-35A7-6345-A4E2-6D55ADC81454}" type="pres">
      <dgm:prSet presAssocID="{D8134C49-827C-0744-9B96-6F4B1C630B1D}" presName="conn2-1" presStyleLbl="parChTrans1D3" presStyleIdx="2" presStyleCnt="3"/>
      <dgm:spPr/>
    </dgm:pt>
    <dgm:pt modelId="{C7CF35DD-8635-B247-BAD2-43449F1E9981}" type="pres">
      <dgm:prSet presAssocID="{D8134C49-827C-0744-9B96-6F4B1C630B1D}" presName="connTx" presStyleLbl="parChTrans1D3" presStyleIdx="2" presStyleCnt="3"/>
      <dgm:spPr/>
    </dgm:pt>
    <dgm:pt modelId="{C7AE7F5E-20A6-9648-BF27-C648D38B1A5F}" type="pres">
      <dgm:prSet presAssocID="{50BB4A6D-E22E-9C45-AE1C-2F3650D754FF}" presName="root2" presStyleCnt="0"/>
      <dgm:spPr/>
    </dgm:pt>
    <dgm:pt modelId="{799A6A3F-6C49-B14C-9014-D2E4F5533FB7}" type="pres">
      <dgm:prSet presAssocID="{50BB4A6D-E22E-9C45-AE1C-2F3650D754FF}" presName="LevelTwoTextNode" presStyleLbl="node3" presStyleIdx="2" presStyleCnt="3" custScaleX="396707" custScaleY="124770">
        <dgm:presLayoutVars>
          <dgm:chPref val="3"/>
        </dgm:presLayoutVars>
      </dgm:prSet>
      <dgm:spPr/>
    </dgm:pt>
    <dgm:pt modelId="{B250114B-4A39-924F-9BDC-DF6439CD82CC}" type="pres">
      <dgm:prSet presAssocID="{50BB4A6D-E22E-9C45-AE1C-2F3650D754FF}" presName="level3hierChild" presStyleCnt="0"/>
      <dgm:spPr/>
    </dgm:pt>
  </dgm:ptLst>
  <dgm:cxnLst>
    <dgm:cxn modelId="{48892A09-B5D5-DC40-9445-DEA870A4E721}" srcId="{62472A29-7513-1144-8597-EC3CB3754B1F}" destId="{71840721-6FF4-924F-9348-782AA5DD145B}" srcOrd="0" destOrd="0" parTransId="{124E38D0-3FE8-164E-AC89-222512029DAB}" sibTransId="{6A8503A2-1135-9448-9C90-916485B5E2BF}"/>
    <dgm:cxn modelId="{1518FC0A-791C-C84E-B645-2E0ECB1C055F}" type="presOf" srcId="{B174FC1B-0B9C-C448-B55D-98FC99D3024E}" destId="{C23B3462-74DE-5F4C-8A52-D17FE75EB787}" srcOrd="0" destOrd="0" presId="urn:microsoft.com/office/officeart/2005/8/layout/hierarchy2"/>
    <dgm:cxn modelId="{C7049925-B2DF-244E-8897-3A278204F4A4}" type="presOf" srcId="{62472A29-7513-1144-8597-EC3CB3754B1F}" destId="{E0A4CEC9-C58C-E44B-AA6F-628D163E501F}" srcOrd="0" destOrd="0" presId="urn:microsoft.com/office/officeart/2005/8/layout/hierarchy2"/>
    <dgm:cxn modelId="{25169932-66BB-C646-80C9-FF56E871B3F7}" type="presOf" srcId="{50BB4A6D-E22E-9C45-AE1C-2F3650D754FF}" destId="{799A6A3F-6C49-B14C-9014-D2E4F5533FB7}" srcOrd="0" destOrd="0" presId="urn:microsoft.com/office/officeart/2005/8/layout/hierarchy2"/>
    <dgm:cxn modelId="{1A4C394B-F6F6-094B-AAA4-7F7A39DC9D77}" type="presOf" srcId="{5F76CB4E-4D78-3B45-95E7-22983CE71DF6}" destId="{FE66C79B-C38C-1747-8B6C-707D2CCEF226}" srcOrd="0" destOrd="0" presId="urn:microsoft.com/office/officeart/2005/8/layout/hierarchy2"/>
    <dgm:cxn modelId="{712C504B-E8EE-8F4C-8CB0-11B7F8500FA4}" type="presOf" srcId="{53AD59EA-6882-E545-8383-38E739715F4D}" destId="{2F0A037F-0EDF-F240-9DCF-50BAFB9D8ABE}" srcOrd="0" destOrd="0" presId="urn:microsoft.com/office/officeart/2005/8/layout/hierarchy2"/>
    <dgm:cxn modelId="{6B2F4052-1CD8-2747-925E-AE3FC168666D}" srcId="{B174FC1B-0B9C-C448-B55D-98FC99D3024E}" destId="{6B27DC67-ADA6-0042-9A4E-852EFE0BAF27}" srcOrd="1" destOrd="0" parTransId="{53AD59EA-6882-E545-8383-38E739715F4D}" sibTransId="{0B4334BE-D089-BC4E-8E34-4A93A8791A7D}"/>
    <dgm:cxn modelId="{5D550D54-21AE-4745-948C-834CB28A3854}" type="presOf" srcId="{53AD59EA-6882-E545-8383-38E739715F4D}" destId="{FD2492CE-6382-2A4A-B6F0-BB1F7BD1CE2E}" srcOrd="1" destOrd="0" presId="urn:microsoft.com/office/officeart/2005/8/layout/hierarchy2"/>
    <dgm:cxn modelId="{54DD4C62-77F7-AD42-A579-FFDA97D72353}" type="presOf" srcId="{1C21B713-D595-5D43-9408-EC18E2EAE83C}" destId="{B2022225-5CBE-4940-BB42-8C470E58C61F}" srcOrd="0" destOrd="0" presId="urn:microsoft.com/office/officeart/2005/8/layout/hierarchy2"/>
    <dgm:cxn modelId="{36755D6F-1DB9-DE42-985C-449070B7E38E}" type="presOf" srcId="{D8134C49-827C-0744-9B96-6F4B1C630B1D}" destId="{108BE081-35A7-6345-A4E2-6D55ADC81454}" srcOrd="0" destOrd="0" presId="urn:microsoft.com/office/officeart/2005/8/layout/hierarchy2"/>
    <dgm:cxn modelId="{A07A5B8F-253F-814F-BBB6-B25D5FD323FD}" type="presOf" srcId="{1C21B713-D595-5D43-9408-EC18E2EAE83C}" destId="{1C491F01-6538-8F4C-BB5A-F24D3C361978}" srcOrd="1" destOrd="0" presId="urn:microsoft.com/office/officeart/2005/8/layout/hierarchy2"/>
    <dgm:cxn modelId="{9A1A9293-9D83-6C4A-93C5-5C5ACA104F5D}" type="presOf" srcId="{124E38D0-3FE8-164E-AC89-222512029DAB}" destId="{33776863-7287-AF4F-9BFC-507036759AE3}" srcOrd="0" destOrd="0" presId="urn:microsoft.com/office/officeart/2005/8/layout/hierarchy2"/>
    <dgm:cxn modelId="{5D8FB998-0BE3-2F41-B0FB-6C5919B8FE5C}" srcId="{C158F195-6E2D-7142-8B76-D169280F8077}" destId="{B174FC1B-0B9C-C448-B55D-98FC99D3024E}" srcOrd="0" destOrd="0" parTransId="{08F45339-3286-A048-BD47-BC983826FE42}" sibTransId="{595DF1DA-7C44-D448-AC56-9475BEAAC890}"/>
    <dgm:cxn modelId="{83A3899B-8C15-EA46-A8DF-63C05A3832C5}" srcId="{B174FC1B-0B9C-C448-B55D-98FC99D3024E}" destId="{62472A29-7513-1144-8597-EC3CB3754B1F}" srcOrd="0" destOrd="0" parTransId="{87007174-416D-E541-BBB5-DD6260768BB3}" sibTransId="{6CAC3AF2-EF5C-6F4F-BDBC-31574108BCD0}"/>
    <dgm:cxn modelId="{66428CB0-8FAB-E84D-9BC3-7C312D167A07}" srcId="{6B27DC67-ADA6-0042-9A4E-852EFE0BAF27}" destId="{50BB4A6D-E22E-9C45-AE1C-2F3650D754FF}" srcOrd="0" destOrd="0" parTransId="{D8134C49-827C-0744-9B96-6F4B1C630B1D}" sibTransId="{C04E3C01-7C85-2142-BC75-3CB866B1AFCA}"/>
    <dgm:cxn modelId="{050663B3-C40D-174C-A7AE-5F4E3C44F151}" type="presOf" srcId="{87007174-416D-E541-BBB5-DD6260768BB3}" destId="{AC5FEDAB-C10E-C54F-936C-CDB25EFA2A49}" srcOrd="1" destOrd="0" presId="urn:microsoft.com/office/officeart/2005/8/layout/hierarchy2"/>
    <dgm:cxn modelId="{A5B65AB7-E7A4-A34E-927B-2BF88984C4B3}" srcId="{62472A29-7513-1144-8597-EC3CB3754B1F}" destId="{5F76CB4E-4D78-3B45-95E7-22983CE71DF6}" srcOrd="1" destOrd="0" parTransId="{1C21B713-D595-5D43-9408-EC18E2EAE83C}" sibTransId="{491464AA-FFE1-6040-99F9-B904156A6196}"/>
    <dgm:cxn modelId="{6C4BAEB8-484B-3743-A913-7CF3B0060296}" type="presOf" srcId="{87007174-416D-E541-BBB5-DD6260768BB3}" destId="{04406413-A2D2-7740-92C3-6797E813DEFA}" srcOrd="0" destOrd="0" presId="urn:microsoft.com/office/officeart/2005/8/layout/hierarchy2"/>
    <dgm:cxn modelId="{1DEB91BC-D8E0-8341-8155-561EF2432289}" type="presOf" srcId="{C158F195-6E2D-7142-8B76-D169280F8077}" destId="{FC5B682F-6F10-0E48-A2E7-18A2C5307926}" srcOrd="0" destOrd="0" presId="urn:microsoft.com/office/officeart/2005/8/layout/hierarchy2"/>
    <dgm:cxn modelId="{918CB6C6-DD38-C04D-89CA-4A004D1B1B45}" type="presOf" srcId="{6B27DC67-ADA6-0042-9A4E-852EFE0BAF27}" destId="{F61BAB0C-9567-B741-A16D-4EF18644C03D}" srcOrd="0" destOrd="0" presId="urn:microsoft.com/office/officeart/2005/8/layout/hierarchy2"/>
    <dgm:cxn modelId="{F244B3E3-A7EF-2645-AAB6-A638B9F94A80}" type="presOf" srcId="{71840721-6FF4-924F-9348-782AA5DD145B}" destId="{B89E25C2-55C8-2640-85AA-2A075F67F2C9}" srcOrd="0" destOrd="0" presId="urn:microsoft.com/office/officeart/2005/8/layout/hierarchy2"/>
    <dgm:cxn modelId="{FDD0EAEA-EF78-E74D-9F5C-95BF34851202}" type="presOf" srcId="{124E38D0-3FE8-164E-AC89-222512029DAB}" destId="{18891C5F-BE01-114C-ABA9-96828687BF84}" srcOrd="1" destOrd="0" presId="urn:microsoft.com/office/officeart/2005/8/layout/hierarchy2"/>
    <dgm:cxn modelId="{8A6DF4FF-C796-044E-B238-1D953A429F79}" type="presOf" srcId="{D8134C49-827C-0744-9B96-6F4B1C630B1D}" destId="{C7CF35DD-8635-B247-BAD2-43449F1E9981}" srcOrd="1" destOrd="0" presId="urn:microsoft.com/office/officeart/2005/8/layout/hierarchy2"/>
    <dgm:cxn modelId="{A9393281-411E-0C4D-9AF9-ABF020686CD0}" type="presParOf" srcId="{FC5B682F-6F10-0E48-A2E7-18A2C5307926}" destId="{60750175-79CE-FD40-93BC-7CDCA4B49420}" srcOrd="0" destOrd="0" presId="urn:microsoft.com/office/officeart/2005/8/layout/hierarchy2"/>
    <dgm:cxn modelId="{CC8736E5-B4DF-9D4B-8709-3454BAE73A34}" type="presParOf" srcId="{60750175-79CE-FD40-93BC-7CDCA4B49420}" destId="{C23B3462-74DE-5F4C-8A52-D17FE75EB787}" srcOrd="0" destOrd="0" presId="urn:microsoft.com/office/officeart/2005/8/layout/hierarchy2"/>
    <dgm:cxn modelId="{536C978A-F303-844C-B543-D94B9971F762}" type="presParOf" srcId="{60750175-79CE-FD40-93BC-7CDCA4B49420}" destId="{B9733FB5-7028-6B4D-AFD9-63452E0BE335}" srcOrd="1" destOrd="0" presId="urn:microsoft.com/office/officeart/2005/8/layout/hierarchy2"/>
    <dgm:cxn modelId="{7A74EFA8-9631-184F-85F7-56CA7BA7C9C2}" type="presParOf" srcId="{B9733FB5-7028-6B4D-AFD9-63452E0BE335}" destId="{04406413-A2D2-7740-92C3-6797E813DEFA}" srcOrd="0" destOrd="0" presId="urn:microsoft.com/office/officeart/2005/8/layout/hierarchy2"/>
    <dgm:cxn modelId="{A888E22C-1085-B147-BF44-5F553EF66478}" type="presParOf" srcId="{04406413-A2D2-7740-92C3-6797E813DEFA}" destId="{AC5FEDAB-C10E-C54F-936C-CDB25EFA2A49}" srcOrd="0" destOrd="0" presId="urn:microsoft.com/office/officeart/2005/8/layout/hierarchy2"/>
    <dgm:cxn modelId="{39F571C3-1842-E84E-B421-C7BCA422DA5D}" type="presParOf" srcId="{B9733FB5-7028-6B4D-AFD9-63452E0BE335}" destId="{F1063BD1-2330-0F4B-95B6-D76507F1D12A}" srcOrd="1" destOrd="0" presId="urn:microsoft.com/office/officeart/2005/8/layout/hierarchy2"/>
    <dgm:cxn modelId="{72C1C3E9-9856-274D-A86E-67EB989E93C0}" type="presParOf" srcId="{F1063BD1-2330-0F4B-95B6-D76507F1D12A}" destId="{E0A4CEC9-C58C-E44B-AA6F-628D163E501F}" srcOrd="0" destOrd="0" presId="urn:microsoft.com/office/officeart/2005/8/layout/hierarchy2"/>
    <dgm:cxn modelId="{23E44DF0-7606-DB48-AFF5-4CEDB0A007E9}" type="presParOf" srcId="{F1063BD1-2330-0F4B-95B6-D76507F1D12A}" destId="{3C4F36ED-4E77-364E-AD91-0D9999523394}" srcOrd="1" destOrd="0" presId="urn:microsoft.com/office/officeart/2005/8/layout/hierarchy2"/>
    <dgm:cxn modelId="{0E13D0CB-4CC1-C642-B01B-3BDB41604586}" type="presParOf" srcId="{3C4F36ED-4E77-364E-AD91-0D9999523394}" destId="{33776863-7287-AF4F-9BFC-507036759AE3}" srcOrd="0" destOrd="0" presId="urn:microsoft.com/office/officeart/2005/8/layout/hierarchy2"/>
    <dgm:cxn modelId="{821FB93B-E28D-324A-AADC-5913CE6EA310}" type="presParOf" srcId="{33776863-7287-AF4F-9BFC-507036759AE3}" destId="{18891C5F-BE01-114C-ABA9-96828687BF84}" srcOrd="0" destOrd="0" presId="urn:microsoft.com/office/officeart/2005/8/layout/hierarchy2"/>
    <dgm:cxn modelId="{E0A50552-9150-1B47-918B-39AC94DDBD27}" type="presParOf" srcId="{3C4F36ED-4E77-364E-AD91-0D9999523394}" destId="{D6EDC621-1667-4146-9142-8485C2906160}" srcOrd="1" destOrd="0" presId="urn:microsoft.com/office/officeart/2005/8/layout/hierarchy2"/>
    <dgm:cxn modelId="{396EE15A-CF30-034B-A4CE-98A6B623B31C}" type="presParOf" srcId="{D6EDC621-1667-4146-9142-8485C2906160}" destId="{B89E25C2-55C8-2640-85AA-2A075F67F2C9}" srcOrd="0" destOrd="0" presId="urn:microsoft.com/office/officeart/2005/8/layout/hierarchy2"/>
    <dgm:cxn modelId="{D15F2744-2D21-A046-8E15-A251FE8AFC78}" type="presParOf" srcId="{D6EDC621-1667-4146-9142-8485C2906160}" destId="{252B17B0-322D-B142-997F-AD1D6A7CA224}" srcOrd="1" destOrd="0" presId="urn:microsoft.com/office/officeart/2005/8/layout/hierarchy2"/>
    <dgm:cxn modelId="{6307523C-B590-D24C-BCCC-9F68A2C0C5AA}" type="presParOf" srcId="{3C4F36ED-4E77-364E-AD91-0D9999523394}" destId="{B2022225-5CBE-4940-BB42-8C470E58C61F}" srcOrd="2" destOrd="0" presId="urn:microsoft.com/office/officeart/2005/8/layout/hierarchy2"/>
    <dgm:cxn modelId="{F92AC466-8E39-D24A-927C-E36F359E61FC}" type="presParOf" srcId="{B2022225-5CBE-4940-BB42-8C470E58C61F}" destId="{1C491F01-6538-8F4C-BB5A-F24D3C361978}" srcOrd="0" destOrd="0" presId="urn:microsoft.com/office/officeart/2005/8/layout/hierarchy2"/>
    <dgm:cxn modelId="{4E44AA52-43F3-FF43-93A3-1D8D076535BD}" type="presParOf" srcId="{3C4F36ED-4E77-364E-AD91-0D9999523394}" destId="{8E59A00B-0B11-AE49-9B27-CD9FD4937AFF}" srcOrd="3" destOrd="0" presId="urn:microsoft.com/office/officeart/2005/8/layout/hierarchy2"/>
    <dgm:cxn modelId="{5C463933-9C4F-4D49-9DCD-9A574D0801EE}" type="presParOf" srcId="{8E59A00B-0B11-AE49-9B27-CD9FD4937AFF}" destId="{FE66C79B-C38C-1747-8B6C-707D2CCEF226}" srcOrd="0" destOrd="0" presId="urn:microsoft.com/office/officeart/2005/8/layout/hierarchy2"/>
    <dgm:cxn modelId="{DE2ECB9B-5A45-D64D-AE52-EC02F58E54C4}" type="presParOf" srcId="{8E59A00B-0B11-AE49-9B27-CD9FD4937AFF}" destId="{8179EBD2-6819-8B4A-865D-B3C19E11FC68}" srcOrd="1" destOrd="0" presId="urn:microsoft.com/office/officeart/2005/8/layout/hierarchy2"/>
    <dgm:cxn modelId="{91059384-3C29-4E47-B98A-1FAA4F7022AF}" type="presParOf" srcId="{B9733FB5-7028-6B4D-AFD9-63452E0BE335}" destId="{2F0A037F-0EDF-F240-9DCF-50BAFB9D8ABE}" srcOrd="2" destOrd="0" presId="urn:microsoft.com/office/officeart/2005/8/layout/hierarchy2"/>
    <dgm:cxn modelId="{3DFC5D7E-C319-7844-9B0D-E46721D5849B}" type="presParOf" srcId="{2F0A037F-0EDF-F240-9DCF-50BAFB9D8ABE}" destId="{FD2492CE-6382-2A4A-B6F0-BB1F7BD1CE2E}" srcOrd="0" destOrd="0" presId="urn:microsoft.com/office/officeart/2005/8/layout/hierarchy2"/>
    <dgm:cxn modelId="{69F04C90-E67E-3347-ABF1-6C99D8B570D4}" type="presParOf" srcId="{B9733FB5-7028-6B4D-AFD9-63452E0BE335}" destId="{4069F49D-97B9-8D45-96FE-C61B32F5CE9E}" srcOrd="3" destOrd="0" presId="urn:microsoft.com/office/officeart/2005/8/layout/hierarchy2"/>
    <dgm:cxn modelId="{1F6BDD03-94CC-3E40-8FD8-47E0015F05D2}" type="presParOf" srcId="{4069F49D-97B9-8D45-96FE-C61B32F5CE9E}" destId="{F61BAB0C-9567-B741-A16D-4EF18644C03D}" srcOrd="0" destOrd="0" presId="urn:microsoft.com/office/officeart/2005/8/layout/hierarchy2"/>
    <dgm:cxn modelId="{0F92CED6-4783-3D41-AC90-ABEC0F305974}" type="presParOf" srcId="{4069F49D-97B9-8D45-96FE-C61B32F5CE9E}" destId="{1B4F33C3-CDF0-5541-B954-C02A35F6A7A5}" srcOrd="1" destOrd="0" presId="urn:microsoft.com/office/officeart/2005/8/layout/hierarchy2"/>
    <dgm:cxn modelId="{3C08FC83-BC85-D643-A869-7CAEFBAD208C}" type="presParOf" srcId="{1B4F33C3-CDF0-5541-B954-C02A35F6A7A5}" destId="{108BE081-35A7-6345-A4E2-6D55ADC81454}" srcOrd="0" destOrd="0" presId="urn:microsoft.com/office/officeart/2005/8/layout/hierarchy2"/>
    <dgm:cxn modelId="{4BDD4AE1-AA30-A942-BE31-4D2014AFF756}" type="presParOf" srcId="{108BE081-35A7-6345-A4E2-6D55ADC81454}" destId="{C7CF35DD-8635-B247-BAD2-43449F1E9981}" srcOrd="0" destOrd="0" presId="urn:microsoft.com/office/officeart/2005/8/layout/hierarchy2"/>
    <dgm:cxn modelId="{4EEF8EC0-9F34-0C4F-8E5C-E53F6CC9DDF7}" type="presParOf" srcId="{1B4F33C3-CDF0-5541-B954-C02A35F6A7A5}" destId="{C7AE7F5E-20A6-9648-BF27-C648D38B1A5F}" srcOrd="1" destOrd="0" presId="urn:microsoft.com/office/officeart/2005/8/layout/hierarchy2"/>
    <dgm:cxn modelId="{01B67B0D-FA55-C44B-B7C2-AE7DCA3B52D6}" type="presParOf" srcId="{C7AE7F5E-20A6-9648-BF27-C648D38B1A5F}" destId="{799A6A3F-6C49-B14C-9014-D2E4F5533FB7}" srcOrd="0" destOrd="0" presId="urn:microsoft.com/office/officeart/2005/8/layout/hierarchy2"/>
    <dgm:cxn modelId="{C9EDF76F-E86A-4E4D-9BC3-952BF31A4377}" type="presParOf" srcId="{C7AE7F5E-20A6-9648-BF27-C648D38B1A5F}" destId="{B250114B-4A39-924F-9BDC-DF6439CD82CC}" srcOrd="1" destOrd="0" presId="urn:microsoft.com/office/officeart/2005/8/layout/hierarchy2"/>
  </dgm:cxnLst>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3462-74DE-5F4C-8A52-D17FE75EB787}">
      <dsp:nvSpPr>
        <dsp:cNvPr id="0" name=""/>
        <dsp:cNvSpPr/>
      </dsp:nvSpPr>
      <dsp:spPr>
        <a:xfrm>
          <a:off x="6124" y="1359171"/>
          <a:ext cx="981289" cy="495995"/>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sp:txBody>
      <dsp:txXfrm>
        <a:off x="20651" y="1373698"/>
        <a:ext cx="952235" cy="466941"/>
      </dsp:txXfrm>
    </dsp:sp>
    <dsp:sp modelId="{04406413-A2D2-7740-92C3-6797E813DEFA}">
      <dsp:nvSpPr>
        <dsp:cNvPr id="0" name=""/>
        <dsp:cNvSpPr/>
      </dsp:nvSpPr>
      <dsp:spPr>
        <a:xfrm rot="18408076">
          <a:off x="848455" y="1313160"/>
          <a:ext cx="693133" cy="33014"/>
        </a:xfrm>
        <a:custGeom>
          <a:avLst/>
          <a:gdLst/>
          <a:ahLst/>
          <a:cxnLst/>
          <a:rect l="0" t="0" r="0" b="0"/>
          <a:pathLst>
            <a:path>
              <a:moveTo>
                <a:pt x="0" y="16507"/>
              </a:moveTo>
              <a:lnTo>
                <a:pt x="693133"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694" y="1312339"/>
        <a:ext cx="34656" cy="34656"/>
      </dsp:txXfrm>
    </dsp:sp>
    <dsp:sp modelId="{E0A4CEC9-C58C-E44B-AA6F-628D163E501F}">
      <dsp:nvSpPr>
        <dsp:cNvPr id="0" name=""/>
        <dsp:cNvSpPr/>
      </dsp:nvSpPr>
      <dsp:spPr>
        <a:xfrm>
          <a:off x="1402630" y="768097"/>
          <a:ext cx="1090221" cy="568134"/>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sp:txBody>
      <dsp:txXfrm>
        <a:off x="1419270" y="784737"/>
        <a:ext cx="1056941" cy="534854"/>
      </dsp:txXfrm>
    </dsp:sp>
    <dsp:sp modelId="{33776863-7287-AF4F-9BFC-507036759AE3}">
      <dsp:nvSpPr>
        <dsp:cNvPr id="0" name=""/>
        <dsp:cNvSpPr/>
      </dsp:nvSpPr>
      <dsp:spPr>
        <a:xfrm rot="19098010">
          <a:off x="2422403" y="850687"/>
          <a:ext cx="556112" cy="33014"/>
        </a:xfrm>
        <a:custGeom>
          <a:avLst/>
          <a:gdLst/>
          <a:ahLst/>
          <a:cxnLst/>
          <a:rect l="0" t="0" r="0" b="0"/>
          <a:pathLst>
            <a:path>
              <a:moveTo>
                <a:pt x="0" y="16507"/>
              </a:moveTo>
              <a:lnTo>
                <a:pt x="556112" y="16507"/>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556" y="853291"/>
        <a:ext cx="27805" cy="27805"/>
      </dsp:txXfrm>
    </dsp:sp>
    <dsp:sp modelId="{B89E25C2-55C8-2640-85AA-2A075F67F2C9}">
      <dsp:nvSpPr>
        <dsp:cNvPr id="0" name=""/>
        <dsp:cNvSpPr/>
      </dsp:nvSpPr>
      <dsp:spPr>
        <a:xfrm>
          <a:off x="2908067" y="353863"/>
          <a:ext cx="4117974" cy="65672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sp:txBody>
      <dsp:txXfrm>
        <a:off x="2927302" y="373098"/>
        <a:ext cx="4079504" cy="618250"/>
      </dsp:txXfrm>
    </dsp:sp>
    <dsp:sp modelId="{B2022225-5CBE-4940-BB42-8C470E58C61F}">
      <dsp:nvSpPr>
        <dsp:cNvPr id="0" name=""/>
        <dsp:cNvSpPr/>
      </dsp:nvSpPr>
      <dsp:spPr>
        <a:xfrm rot="2489698">
          <a:off x="2423284" y="1219301"/>
          <a:ext cx="554349" cy="33014"/>
        </a:xfrm>
        <a:custGeom>
          <a:avLst/>
          <a:gdLst/>
          <a:ahLst/>
          <a:cxnLst/>
          <a:rect l="0" t="0" r="0" b="0"/>
          <a:pathLst>
            <a:path>
              <a:moveTo>
                <a:pt x="0" y="16507"/>
              </a:moveTo>
              <a:lnTo>
                <a:pt x="554349" y="16507"/>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600" y="1221949"/>
        <a:ext cx="27717" cy="27717"/>
      </dsp:txXfrm>
    </dsp:sp>
    <dsp:sp modelId="{FE66C79B-C38C-1747-8B6C-707D2CCEF226}">
      <dsp:nvSpPr>
        <dsp:cNvPr id="0" name=""/>
        <dsp:cNvSpPr/>
      </dsp:nvSpPr>
      <dsp:spPr>
        <a:xfrm>
          <a:off x="2908067" y="1088436"/>
          <a:ext cx="4117974" cy="66203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sp:txBody>
      <dsp:txXfrm>
        <a:off x="2927457" y="1107826"/>
        <a:ext cx="4079194" cy="623250"/>
      </dsp:txXfrm>
    </dsp:sp>
    <dsp:sp modelId="{2F0A037F-0EDF-F240-9DCF-50BAFB9D8ABE}">
      <dsp:nvSpPr>
        <dsp:cNvPr id="0" name=""/>
        <dsp:cNvSpPr/>
      </dsp:nvSpPr>
      <dsp:spPr>
        <a:xfrm rot="3161672">
          <a:off x="852471" y="1863132"/>
          <a:ext cx="685101" cy="33014"/>
        </a:xfrm>
        <a:custGeom>
          <a:avLst/>
          <a:gdLst/>
          <a:ahLst/>
          <a:cxnLst/>
          <a:rect l="0" t="0" r="0" b="0"/>
          <a:pathLst>
            <a:path>
              <a:moveTo>
                <a:pt x="0" y="16507"/>
              </a:moveTo>
              <a:lnTo>
                <a:pt x="685101"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894" y="1862512"/>
        <a:ext cx="34255" cy="34255"/>
      </dsp:txXfrm>
    </dsp:sp>
    <dsp:sp modelId="{F61BAB0C-9567-B741-A16D-4EF18644C03D}">
      <dsp:nvSpPr>
        <dsp:cNvPr id="0" name=""/>
        <dsp:cNvSpPr/>
      </dsp:nvSpPr>
      <dsp:spPr>
        <a:xfrm>
          <a:off x="1402630" y="1857979"/>
          <a:ext cx="1090221" cy="588262"/>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sp:txBody>
      <dsp:txXfrm>
        <a:off x="1419860" y="1875209"/>
        <a:ext cx="1055761" cy="553802"/>
      </dsp:txXfrm>
    </dsp:sp>
    <dsp:sp modelId="{108BE081-35A7-6345-A4E2-6D55ADC81454}">
      <dsp:nvSpPr>
        <dsp:cNvPr id="0" name=""/>
        <dsp:cNvSpPr/>
      </dsp:nvSpPr>
      <dsp:spPr>
        <a:xfrm>
          <a:off x="2492851" y="2135603"/>
          <a:ext cx="415215" cy="33014"/>
        </a:xfrm>
        <a:custGeom>
          <a:avLst/>
          <a:gdLst/>
          <a:ahLst/>
          <a:cxnLst/>
          <a:rect l="0" t="0" r="0" b="0"/>
          <a:pathLst>
            <a:path>
              <a:moveTo>
                <a:pt x="0" y="16507"/>
              </a:moveTo>
              <a:lnTo>
                <a:pt x="415215"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90079" y="2141730"/>
        <a:ext cx="20760" cy="20760"/>
      </dsp:txXfrm>
    </dsp:sp>
    <dsp:sp modelId="{799A6A3F-6C49-B14C-9014-D2E4F5533FB7}">
      <dsp:nvSpPr>
        <dsp:cNvPr id="0" name=""/>
        <dsp:cNvSpPr/>
      </dsp:nvSpPr>
      <dsp:spPr>
        <a:xfrm>
          <a:off x="2908067" y="1828320"/>
          <a:ext cx="4117974" cy="647580"/>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sp:txBody>
      <dsp:txXfrm>
        <a:off x="2927034" y="1847287"/>
        <a:ext cx="4080040" cy="609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3462-74DE-5F4C-8A52-D17FE75EB787}">
      <dsp:nvSpPr>
        <dsp:cNvPr id="0" name=""/>
        <dsp:cNvSpPr/>
      </dsp:nvSpPr>
      <dsp:spPr>
        <a:xfrm>
          <a:off x="6124" y="1359171"/>
          <a:ext cx="981289" cy="495995"/>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sp:txBody>
      <dsp:txXfrm>
        <a:off x="20651" y="1373698"/>
        <a:ext cx="952235" cy="466941"/>
      </dsp:txXfrm>
    </dsp:sp>
    <dsp:sp modelId="{04406413-A2D2-7740-92C3-6797E813DEFA}">
      <dsp:nvSpPr>
        <dsp:cNvPr id="0" name=""/>
        <dsp:cNvSpPr/>
      </dsp:nvSpPr>
      <dsp:spPr>
        <a:xfrm rot="18408076">
          <a:off x="848455" y="1313160"/>
          <a:ext cx="693133" cy="33014"/>
        </a:xfrm>
        <a:custGeom>
          <a:avLst/>
          <a:gdLst/>
          <a:ahLst/>
          <a:cxnLst/>
          <a:rect l="0" t="0" r="0" b="0"/>
          <a:pathLst>
            <a:path>
              <a:moveTo>
                <a:pt x="0" y="16507"/>
              </a:moveTo>
              <a:lnTo>
                <a:pt x="693133"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694" y="1312339"/>
        <a:ext cx="34656" cy="34656"/>
      </dsp:txXfrm>
    </dsp:sp>
    <dsp:sp modelId="{E0A4CEC9-C58C-E44B-AA6F-628D163E501F}">
      <dsp:nvSpPr>
        <dsp:cNvPr id="0" name=""/>
        <dsp:cNvSpPr/>
      </dsp:nvSpPr>
      <dsp:spPr>
        <a:xfrm>
          <a:off x="1402630" y="768097"/>
          <a:ext cx="1090221" cy="568134"/>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sp:txBody>
      <dsp:txXfrm>
        <a:off x="1419270" y="784737"/>
        <a:ext cx="1056941" cy="534854"/>
      </dsp:txXfrm>
    </dsp:sp>
    <dsp:sp modelId="{33776863-7287-AF4F-9BFC-507036759AE3}">
      <dsp:nvSpPr>
        <dsp:cNvPr id="0" name=""/>
        <dsp:cNvSpPr/>
      </dsp:nvSpPr>
      <dsp:spPr>
        <a:xfrm rot="19098010">
          <a:off x="2422403" y="850687"/>
          <a:ext cx="556112" cy="33014"/>
        </a:xfrm>
        <a:custGeom>
          <a:avLst/>
          <a:gdLst/>
          <a:ahLst/>
          <a:cxnLst/>
          <a:rect l="0" t="0" r="0" b="0"/>
          <a:pathLst>
            <a:path>
              <a:moveTo>
                <a:pt x="0" y="16507"/>
              </a:moveTo>
              <a:lnTo>
                <a:pt x="556112" y="16507"/>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556" y="853291"/>
        <a:ext cx="27805" cy="27805"/>
      </dsp:txXfrm>
    </dsp:sp>
    <dsp:sp modelId="{B89E25C2-55C8-2640-85AA-2A075F67F2C9}">
      <dsp:nvSpPr>
        <dsp:cNvPr id="0" name=""/>
        <dsp:cNvSpPr/>
      </dsp:nvSpPr>
      <dsp:spPr>
        <a:xfrm>
          <a:off x="2908067" y="353863"/>
          <a:ext cx="4117974" cy="65672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sp:txBody>
      <dsp:txXfrm>
        <a:off x="2927302" y="373098"/>
        <a:ext cx="4079504" cy="618250"/>
      </dsp:txXfrm>
    </dsp:sp>
    <dsp:sp modelId="{B2022225-5CBE-4940-BB42-8C470E58C61F}">
      <dsp:nvSpPr>
        <dsp:cNvPr id="0" name=""/>
        <dsp:cNvSpPr/>
      </dsp:nvSpPr>
      <dsp:spPr>
        <a:xfrm rot="2489698">
          <a:off x="2423284" y="1219301"/>
          <a:ext cx="554349" cy="33014"/>
        </a:xfrm>
        <a:custGeom>
          <a:avLst/>
          <a:gdLst/>
          <a:ahLst/>
          <a:cxnLst/>
          <a:rect l="0" t="0" r="0" b="0"/>
          <a:pathLst>
            <a:path>
              <a:moveTo>
                <a:pt x="0" y="16507"/>
              </a:moveTo>
              <a:lnTo>
                <a:pt x="554349" y="16507"/>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600" y="1221949"/>
        <a:ext cx="27717" cy="27717"/>
      </dsp:txXfrm>
    </dsp:sp>
    <dsp:sp modelId="{FE66C79B-C38C-1747-8B6C-707D2CCEF226}">
      <dsp:nvSpPr>
        <dsp:cNvPr id="0" name=""/>
        <dsp:cNvSpPr/>
      </dsp:nvSpPr>
      <dsp:spPr>
        <a:xfrm>
          <a:off x="2908067" y="1088436"/>
          <a:ext cx="4117974" cy="66203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sp:txBody>
      <dsp:txXfrm>
        <a:off x="2927457" y="1107826"/>
        <a:ext cx="4079194" cy="623250"/>
      </dsp:txXfrm>
    </dsp:sp>
    <dsp:sp modelId="{2F0A037F-0EDF-F240-9DCF-50BAFB9D8ABE}">
      <dsp:nvSpPr>
        <dsp:cNvPr id="0" name=""/>
        <dsp:cNvSpPr/>
      </dsp:nvSpPr>
      <dsp:spPr>
        <a:xfrm rot="3161672">
          <a:off x="852471" y="1863132"/>
          <a:ext cx="685101" cy="33014"/>
        </a:xfrm>
        <a:custGeom>
          <a:avLst/>
          <a:gdLst/>
          <a:ahLst/>
          <a:cxnLst/>
          <a:rect l="0" t="0" r="0" b="0"/>
          <a:pathLst>
            <a:path>
              <a:moveTo>
                <a:pt x="0" y="16507"/>
              </a:moveTo>
              <a:lnTo>
                <a:pt x="685101"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894" y="1862512"/>
        <a:ext cx="34255" cy="34255"/>
      </dsp:txXfrm>
    </dsp:sp>
    <dsp:sp modelId="{F61BAB0C-9567-B741-A16D-4EF18644C03D}">
      <dsp:nvSpPr>
        <dsp:cNvPr id="0" name=""/>
        <dsp:cNvSpPr/>
      </dsp:nvSpPr>
      <dsp:spPr>
        <a:xfrm>
          <a:off x="1402630" y="1857979"/>
          <a:ext cx="1090221" cy="588262"/>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sp:txBody>
      <dsp:txXfrm>
        <a:off x="1419860" y="1875209"/>
        <a:ext cx="1055761" cy="553802"/>
      </dsp:txXfrm>
    </dsp:sp>
    <dsp:sp modelId="{108BE081-35A7-6345-A4E2-6D55ADC81454}">
      <dsp:nvSpPr>
        <dsp:cNvPr id="0" name=""/>
        <dsp:cNvSpPr/>
      </dsp:nvSpPr>
      <dsp:spPr>
        <a:xfrm>
          <a:off x="2492851" y="2135603"/>
          <a:ext cx="415215" cy="33014"/>
        </a:xfrm>
        <a:custGeom>
          <a:avLst/>
          <a:gdLst/>
          <a:ahLst/>
          <a:cxnLst/>
          <a:rect l="0" t="0" r="0" b="0"/>
          <a:pathLst>
            <a:path>
              <a:moveTo>
                <a:pt x="0" y="16507"/>
              </a:moveTo>
              <a:lnTo>
                <a:pt x="415215"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90079" y="2141730"/>
        <a:ext cx="20760" cy="20760"/>
      </dsp:txXfrm>
    </dsp:sp>
    <dsp:sp modelId="{799A6A3F-6C49-B14C-9014-D2E4F5533FB7}">
      <dsp:nvSpPr>
        <dsp:cNvPr id="0" name=""/>
        <dsp:cNvSpPr/>
      </dsp:nvSpPr>
      <dsp:spPr>
        <a:xfrm>
          <a:off x="2908067" y="1828320"/>
          <a:ext cx="4117974" cy="647580"/>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sp:txBody>
      <dsp:txXfrm>
        <a:off x="2927034" y="1847287"/>
        <a:ext cx="4080040" cy="6096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4:23:01.567"/>
    </inkml:context>
    <inkml:brush xml:id="br0">
      <inkml:brushProperty name="width" value="0.07056" units="cm"/>
      <inkml:brushProperty name="height" value="0.07056" units="cm"/>
      <inkml:brushProperty name="color" value="#FF9900"/>
    </inkml:brush>
  </inkml:definitions>
  <inkml:trace contextRef="#ctx0" brushRef="#br0">457 7764 24575,'29'0'0,"0"0"0,8 0 0,5 0 0,6 0 0,8 0 0,-3 0 0,0 0 0,-3-7 0,-11 3 0,3-3 0,-19 1 0,0 6 0,-8-3 0,-1 1 0,3-1 0,-3-3 0,0 0 0,3 0 0,-3 1 0,1 2 0,-2-5 0,-2 5 0,-3-3 0,2 1 0,1 2 0,1-5 0,8-1 0,-5-5 0,13 3 0,-8-3 0,16-4 0,-12 7 0,13-11 0,-12 14 0,11-11 0,-9 8 0,13-9 0,-13 7 0,13-7 0,-17 9 0,12-5 0,-12 4 0,3-2 0,3-6 0,-12 10 0,11-10 0,-15 11 0,4-6 0,-6 4 0,3-3 0,-2 4 0,2-3 0,-3 4 0,-1-1 0,-1 1 0,4-4 0,-4 4 0,3-3 0,1-1 0,-6 1 0,14-8 0,-14 6 0,8 2 0,-7 1 0,-3 3 0,6-6 0,-8 3 0,11-6 0,-10 5 0,7 0 0,-3-1 0,-2 4 0,0-7 0,1 4 0,-6-4 0,9 1 0,-6-6 0,2 3 0,-1 0 0,-5 2 0,3 4 0,-1-4 0,-1 4 0,2-5 0,-3 6 0,0-6 0,0 6 0,0-6 0,0 5 0,0 1 0,0-2 0,-3-1 0,-2-1 0,-1 2 0,-2 0 0,2 4 0,-2-5 0,2 3 0,-1 3 0,1-5 0,-5 1 0,1-6 0,-4 3 0,3 1 0,3 6 0,-3-5 0,3 4 0,-1-2 0,-1 3 0,-2-3 0,1 4 0,-1-4 0,2 3 0,4 3 0,-4-5 0,5 6 0,-6-5 0,6 5 0,-5-3 0,2 1 0,-1 3 0,2-1 0,2 1 0,0-2 0,0 0 0,0 0 0,-3-2 0,0 1 0,-3-2 0,3 3 0,-2-3 0,2 2 0,-6-2 0,5 3 0,-7-3 0,7 2 0,-4-5 0,2 3 0,3 2 0,-3-2 0,0 5 0,2-2 0,-4-3 0,2 2 0,2-2 0,-7 3 0,10 2 0,-7-5 0,7 5 0,-4-5 0,4 5 0,-1-1 0,-4 1 0,5-2 0,-5-1 0,4 1 0,1 2 0,-1-1 0,2 1 0,0-2 0,-3 0 0,0 0 0,-3 2 0,3-2 0,1 4 0,-1-6 0,2 6 0,-1-4 0,2 3 0,-3 2 0,3-5 0,-3 5 0,-2-5 0,3 4 0,-3-1 0,5 2 0,-3-5 0,3 4 0,-3-4 0,3 5 0,-2 0 0,-2 0 0,1 0 0,-2-3 0,2 3 0,0-3 0,-5 3 0,6 0 0,-3 0 0,-4-2 0,1 1 0,-7-4 0,5 4 0,-1-2 0,1 3 0,1 0 0,-3 0 0,8 0 0,-7 0 0,10 0 0,-7 0 0,4 0 0,1 0 0,1 0 0,2 0 0,-6 0 0,5 0 0,-10 0 0,9 3 0,-6 0 0,8 1 0,-5-1 0,4 2 0,-2-3 0,1 4 0,-1-1 0,0 0 0,-6 6 0,7-2 0,-4 3 0,8-5 0,-1 0 0,-2 2 0,0-1 0,-2 5 0,3-4 0,-3 4 0,2 1 0,-2 0 0,5 1 0,-2-2 0,4-5 0,-1 2 0,-3-1 0,4 1 0,-6-2 0,6 2 0,-1-1 0,2-1 0,-3 5 0,0-4 0,0 4 0,1-2 0,2 3 0,0-6 0,-5 8 0,3-9 0,-3 6 0,2 1 0,3-2 0,-3 5 0,3-9 0,0 2 0,0-2 0,0 1 0,0-2 0,0-2 0,0 2 0,0-1 0,0 4 0,0-2 0,0 0 0,0 2 0,0-2 0,0 3 0,0-3 0,0 2 0,-3-2 0,3 1 0,-3 1 0,3-5 0,0 5 0,0-2 0,-2 0 0,2 0 0,-3-3 0,1 5 0,-1-4 0,0 5 0,1-1 0,-1-1 0,3 8 0,-5-8 0,5 1 0,-3-3 0,1-1 0,2 2 0,-7-1 0,3-1 0,-3 1 0,2-2 0,-3 2 0,0 1 0,0 1 0,0-4 0,3-1 0,0-3 0,-2 3 0,1-3 0,-2 1 0,4-2 0,-4 5 0,0-4 0,0 4 0,0-5 0,0 0 0,3 0 0,-3 0 0,-2 0 0,3 0 0,-3 0 0,5 0 0,-3 0 0,3-2 0,-5-1 0,-1-3 0,2 1 0,-4-3 0,4 2 0,1-1 0,-2-1 0,2 0 0,0 0 0,-2-3 0,1 3 0,-1-2 0,1 1 0,-1-1 0,-12-43 0,0-8 0,7 23 0,-8-22 0,5 5 0,18 42 0,0 7 0,0-10 0,0 10 0,0-7 0,0 4 0,0-1 0,0 1 0,0-1 0,0 5 0,0-3 0,3 1 0,-1 1 0,4-4 0,-1 4 0,-2-4 0,-1 4 0,0-1 0,-2 2 0,3-6 0,1 2 0,0-7 0,4 4 0,-5-1 0,2 4 0,-5 2 0,7-1 0,-6 3 0,6-3 0,-4 3 0,2-2 0,-2 1 0,4-4 0,-4 4 0,5-1 0,-3-1 0,0 0 0,0 0 0,0 0 0,0 3 0,0 0 0,0 0 0,2 0 0,-1 0 0,1 0 0,-2 0 0,0 0 0,3 0 0,0-3 0,5 2 0,-1-2 0,1 3 0,-2-3 0,0 2 0,-3-2 0,2 3 0,-4 2 0,4-4 0,-5 3 0,8-4 0,-7 3 0,10-3 0,-9 5 0,3-5 0,0 5 0,-1-2 0,2 2 0,-1-5 0,-1 7 0,-1-6 0,5 4 0,-7 0 0,10-2 0,-7 2 0,2-2 0,-1-1 0,-5 3 0,3-1 0,-3 3 0,5-4 0,-1 0 0,5-1 0,-6 0 0,-1 2 0,1 1 0,-3 0 0,5-4 0,-4 3 0,1-3 0,-2 4 0,3-2 0,3 0 0,-2-1 0,1-2 0,-5 3 0,0 0 0,5-3 0,-4 2 0,5-2 0,-4 3 0,-1 0 0,1 0 0,-4-5 0,1 3 0,2-6 0,-1 8 0,3-3 0,-3 3 0,2-2 0,-1 1 0,1-4 0,-2 4 0,3-4 0,-5 4 0,4-1 0,-4-1 0,2 0 0,-2 0 0,4-2 0,-3 4 0,1-4 0,-1 4 0,-3-1 0,3-1 0,-1 0 0,3 0 0,-1-2 0,0 4 0,-2-1 0,1 2 0,-1-6 0,2 5 0,1-7 0,-4 5 0,3-1 0,-2-4 0,2 4 0,0-2 0,-2 1 0,2 2 0,-4 0 0,1-2 0,-2 4 0,2-2 0,-1 3 0,1-2 0,-2 1 0,2-4 0,-1 5 0,1-6 0,1 3 0,-1 0 0,1 0 0,-1 3 0,-2 1 0,0-4 0,0 0 0,3 0 0,-3 0 0,2-2 0,-2 1 0,3-5 0,-3 6 0,3-2 0,-3 1 0,2-1 0,-1 1 0,1-1 0,0 2 0,1 0 0,0-2 0,2 1 0,-2-1 0,0 1 0,-1 2 0,-2-1 0,2 0 0,1-3 0,2 3 0,1-2 0,-1-1 0,0-1 0,7-5 0,-5 6 0,10-7 0,-11 9 0,5-5 0,-3 6 0,0-3 0,0 3 0,2-2 0,2-2 0,0 3 0,2-2 0,3 5 0,-5-2 0,8 1 0,-11 0 0,10 1 0,-6-2 0,4 1 0,-3-1 0,0 5 0,-3-2 0,3 5 0,-4-8 0,-1 5 0,1-5 0,-2 3 0,2-3 0,-1 5 0,-2-4 0,0 4 0,5-3 0,-4 3 0,5-4 0,-5 3 0,3-4 0,3 3 0,-5 0 0,4-3 0,-5 2 0,0-2 0,2 0 0,-2 0 0,0 0 0,0 0 0,-3 4 0,-3-1 0,0 0 0,3-3 0,-1 2 0,1-1 0,-1 2 0,-3-3 0,1 3 0,-2-3 0,3-2 0,-3 3 0,3-3 0,-3 5 0,0-3 0,0 3 0,0-3 0,0-2 0,0 3 0,0-3 0,0 5 0,0-3 0,0 3 0,0-3 0,0 3 0,0-2 0,0 1 0,0-1 0,0 2 0,0-3 0,0 2 0,0-1 0,0-4 0,0 5 0,-2-4 0,1 5 0,-4-6 0,2 5 0,0-5 0,-2 1 0,5 3 0,-5-3 0,4 2 0,-1 3 0,0-3 0,1-2 0,-1 1 0,-3-8 0,2 8 0,-3-4 0,4 2 0,-1 2 0,0-7 0,0 10 0,-4-7 0,4 7 0,-3-2 0,2 4 0,1-1 0,-4-1 0,-2 1 0,1 2 0,-5-4 0,7 3 0,-7-2 0,2 2 0,-4 0 0,-2-1 0,2-1 0,2 0 0,-1 3 0,5 1 0,-2 2 0,1 0 0,4 0 0,-10-3 0,9 3 0,-3-3 0,-1 3 0,2 0 0,-2-2 0,1 1 0,4-1 0,-4 2 0,2 0 0,0 0 0,0 0 0,3 0 0,-2 0 0,-1 0 0,-1 0 0,-1 0 0,5 0 0,-3 0 0,3 0 0,-2 2 0,-35 33 0,-5 8 0,19-19 0,-21 18 0,10-5 0,36-32 0,1 0 0,2 0 0,-2 2 0,-1 1 0,-2 0 0,-1 0 0,4 2 0,-1-4 0,1 5 0,-1-4 0,0-1 0,-4 4 0,6-2 0,-6 0 0,6 0 0,-1-3 0,2 2 0,-2-1 0,1 1 0,-1-2 0,2 2 0,-2-1 0,2 1 0,-3-2 0,3 3 0,0-3 0,0 3 0,0-3 0,0 2 0,0-1 0,0 1 0,0-2 0,0 5 0,0-3 0,0 3 0,0-2 0,0 0 0,0 0 0,0 2 0,0-5 0,2 3 0,-1-3 0,1 2 0,1 1 0,-1 0 0,4 5 0,-3-6 0,-1 3 0,1-2 0,-3-3 0,3 3 0,-3-4 0,2 7 0,-1-5 0,1 5 0,-2-4 0,0-1 0,5 4 0,-4-2 0,4 0 0,-5-1 0,0-2 0,0 3 0,-2 0 0,-1 0 0,0 2 0,-2-4 0,3 1 0,-3-2 0,-3 0 0,2 2 0,-1-3 0,2 3 0,0-6 0,0 1 0,-6 0 0,5-1 0,-10 4 0,9-4 0,-3 1 0,5-2 0,0 0 0,-3 0 0,3 0 0,-3 0 0,1 0 0,-4 5 0,-1-3 0,-2 3 0,4-3 0,1-1 0,-4 1 0,4-2 0,-2 0 0,1 0 0,2 0 0,-3 0 0,3 0 0,-5 0 0,6 0 0,-9 0 0,10 0 0,-4 0 0,5 0 0,-3 0 0,3 0 0,-3 0 0,3-2 0,-3 1 0,0-3 0,0 1 0,-8-3 0,6-2 0,-5 4 0,8-3 0,2 5 0,0-3 0,-5-1 0,3-1 0,-4 1 0,6-7 0,-6 0 0,6 1 0,-6-1 0,11 2 0,-5 2 0,5-2 0,-7 4 0,5 1 0,-5-4 0,7 4 0,-5-4 0,2 2 0,0 0 0,-4-2 0,5 1 0,-5-4 0,4 1 0,0-5 0,-2 3 0,-1-7 0,2 3 0,-7-6 0,9 9 0,-6-8 0,5 7 0,-3-4 0,2 5 0,-1-2 0,4 6 0,-1-6 0,2 8 0,-3-4 0,3 5 0,-3 0 0,3 0 0,-2 1 0,1 1 0,-6-4 0,6 2 0,-4 0 0,3 0 0,1 3 0,-1-3 0,0 3 0,2-3 0,-3-2 0,1 1 0,-4-11 0,2 10 0,-2-6 0,6 5 0,-2-7 0,1 3 0,-2-5 0,3 2 0,-2 3 0,1-5 0,-1 8 0,-1-2 0,3 4 0,-3-1 0,3 0 0,-2 3 0,-1 0 0,1 3 0,-1-2 0,1 1 0,-1-4 0,-2-1 0,-1-1 0,1 1 0,0 1 0,2 5 0,-2-3 0,5 0 0,-5 0 0,2-3 0,-2 1 0,-1 1 0,3 2 0,-1-4 0,1 5 0,0-10 0,0 10 0,1-5 0,-1 6 0,-2 0 0,3 0 0,-3-2 0,2-1 0,0-1 0,1 2 0,-3-1 0,1-3 0,-1 2 0,0-1 0,4 2 0,-3 3 0,3-3 0,-3 0 0,1 0 0,-3 0 0,1 1 0,0-4 0,-3-1 0,2 0 0,-2-1 0,3 8 0,-3-6 0,5 6 0,-5-5 0,5 2 0,0-1 0,-1 2 0,-2-4 0,0 2 0,-2-2 0,2-5 0,-1 6 0,0-7 0,0 6 0,1-2 0,3 1 0,-5-5 0,7 6 0,-7-3 0,5 3 0,-2-2 0,2 1 0,-5-5 0,4 6 0,-2-6 0,2 6 0,3-9 0,-4 7 0,5-10 0,-5 13 0,2-6 0,-2 5 0,-1-4 0,3 1 0,-3-6 0,0 5 0,0-6 0,-3 0 0,6 0 0,0-4 0,0-3 0,3 5 0,-9-8 0,7 8 0,-7-9 0,9 7 0,-6-4 0,5 1 0,-4 8 0,5-7 0,-3 9 0,-2-4 0,4 7 0,-4-1 0,5 4 0,-3-2 0,3-3 0,-3 6 0,3-6 0,0 5 0,0-8 0,0 8 0,0-11 0,0 8 0,0-6 0,0 0 0,0 3 0,0-3 0,0-3 0,0 1 0,3-9 0,0 7 0,7-7 0,0 6 0,2-3 0,-2 8 0,5-7 0,-8 6 0,11-7 0,-7 4 0,4-1 0,-3 5 0,6-9 0,-7 7 0,6-4 0,-8 7 0,2 5 0,-2 1 0,1 1 0,-1 1 0,2-5 0,0 6 0,-3 0 0,9-6 0,-7 7 0,16-19 0,-10 9 0,4-4 0,2-4 0,-5 7 0,22-24 0,-16 11 0,12-8 0,-15 12 0,0 4 0,0-4 0,-1 3 0,1-2 0,0-1 0,0 0 0,-1 4 0,0 1 0,0 3 0,-3-4 0,0 3 0,2-6 0,-4 11 0,7-8 0,-5 1 0,4 1 0,-4-3 0,2 4 0,-4-2 0,0 6 0,5-5 0,-9 8 0,7-2 0,-4-3 0,5-3 0,-4 6 0,3-11 0,-5 16 0,-2-5 0,7-3 0,-8 9 0,4-9 0,5-1 0,-10 8 0,13-14 0,-11 15 0,0-5 0,3 0 0,-8 4 0,13-8 0,-11 6 0,8-8 0,-3 5 0,1-6 0,6 2 0,-3-4 0,14-5 0,1-8 0,7 6 0,-2 0 0,-13 17 0,6-8 0,-2 4 0,5-7 0,12-5 0,-12 5 0,7-8 0,-7 8 0,0-4 0,-5 5 0,-1 1 0,-3-1 0,0 4 0,-1 1 0,-4 4 0,-2 0 0,-2 3 0,-3 1 0,0 3 0,-3-3 0,3 3 0,-3-6 0,9-4 0,-7 8 0,10-10 0,-11 14 0,5-5 0,0 0 0,-4 2 0,4-5 0,-3 2 0,-1 3 0,7-5 0,-8 8 0,9-12 0,-9 11 0,6-14 0,-7 14 0,1-4 0,-1 7 0,-4 2 0,7-6 0,-4 4 0,1-4 0,-5 8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4:24:25.0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8/7/20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github.com/d2l-ai/d2l-en" TargetMode="External"/><Relationship Id="rId3" Type="http://schemas.openxmlformats.org/officeDocument/2006/relationships/hyperlink" Target="https://jupyter.org/" TargetMode="External"/><Relationship Id="rId7" Type="http://schemas.openxmlformats.org/officeDocument/2006/relationships/hyperlink" Target="https://d2l.ai/"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2l.ai/chapter_appendix-tools-for-deep-learning/sagemaker.html" TargetMode="External"/><Relationship Id="rId5" Type="http://schemas.openxmlformats.org/officeDocument/2006/relationships/hyperlink" Target="https://d2l.ai/chapter_appendix-tools-for-deep-learning/aws.html" TargetMode="External"/><Relationship Id="rId4" Type="http://schemas.openxmlformats.org/officeDocument/2006/relationships/hyperlink" Target="https://d2l.ai/chapter_installation/index.ht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a:solidFill>
                  <a:schemeClr val="tx1"/>
                </a:solidFill>
                <a:effectLst/>
                <a:latin typeface="Amazon Ember Light" panose="020B0403020204020204" pitchFamily="34" charset="0"/>
                <a:ea typeface="+mn-ea"/>
                <a:cs typeface="+mn-cs"/>
              </a:rPr>
              <a:t>Welcome to Machine Learning Accelerator – the </a:t>
            </a:r>
            <a:r>
              <a:rPr lang="en-US" sz="2400" kern="1200" dirty="0" err="1">
                <a:solidFill>
                  <a:schemeClr val="tx1"/>
                </a:solidFill>
                <a:effectLst/>
                <a:latin typeface="Amazon Ember Light" panose="020B0403020204020204" pitchFamily="34" charset="0"/>
                <a:ea typeface="+mn-ea"/>
                <a:cs typeface="+mn-cs"/>
              </a:rPr>
              <a:t>TABular</a:t>
            </a:r>
            <a:r>
              <a:rPr lang="en-US" sz="2400" kern="1200" dirty="0">
                <a:solidFill>
                  <a:schemeClr val="tx1"/>
                </a:solidFill>
                <a:effectLst/>
                <a:latin typeface="Amazon Ember Light" panose="020B0403020204020204" pitchFamily="34" charset="0"/>
                <a:ea typeface="+mn-ea"/>
                <a:cs typeface="+mn-cs"/>
              </a:rPr>
              <a:t> Data course</a:t>
            </a:r>
          </a:p>
          <a:p>
            <a:r>
              <a:rPr lang="en-US" sz="2400" kern="1200" dirty="0">
                <a:solidFill>
                  <a:schemeClr val="tx1"/>
                </a:solidFill>
                <a:effectLst/>
                <a:latin typeface="Amazon Ember Light" panose="020B0403020204020204" pitchFamily="34" charset="0"/>
                <a:ea typeface="+mn-ea"/>
                <a:cs typeface="+mn-cs"/>
              </a:rPr>
              <a:t>Day 3</a:t>
            </a: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419650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10</a:t>
            </a:fld>
            <a:endParaRPr lang="en-US" dirty="0"/>
          </a:p>
        </p:txBody>
      </p:sp>
    </p:spTree>
    <p:extLst>
      <p:ext uri="{BB962C8B-B14F-4D97-AF65-F5344CB8AC3E}">
        <p14:creationId xmlns:p14="http://schemas.microsoft.com/office/powerpoint/2010/main" val="280781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look over some ML applications </a:t>
            </a:r>
          </a:p>
        </p:txBody>
      </p:sp>
      <p:sp>
        <p:nvSpPr>
          <p:cNvPr id="4" name="Slide Number Placeholder 3"/>
          <p:cNvSpPr>
            <a:spLocks noGrp="1"/>
          </p:cNvSpPr>
          <p:nvPr>
            <p:ph type="sldNum" sz="quarter" idx="5"/>
          </p:nvPr>
        </p:nvSpPr>
        <p:spPr/>
        <p:txBody>
          <a:bodyPr/>
          <a:lstStyle/>
          <a:p>
            <a:fld id="{DE9AAF13-0D66-9247-8B59-91BBBED844F7}" type="slidenum">
              <a:rPr lang="en-US" smtClean="0"/>
              <a:t>11</a:t>
            </a:fld>
            <a:endParaRPr lang="en-US"/>
          </a:p>
        </p:txBody>
      </p:sp>
    </p:spTree>
    <p:extLst>
      <p:ext uri="{BB962C8B-B14F-4D97-AF65-F5344CB8AC3E}">
        <p14:creationId xmlns:p14="http://schemas.microsoft.com/office/powerpoint/2010/main" val="2646957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12</a:t>
            </a:fld>
            <a:endParaRPr lang="en-US"/>
          </a:p>
        </p:txBody>
      </p:sp>
    </p:spTree>
    <p:extLst>
      <p:ext uri="{BB962C8B-B14F-4D97-AF65-F5344CB8AC3E}">
        <p14:creationId xmlns:p14="http://schemas.microsoft.com/office/powerpoint/2010/main" val="2911781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13</a:t>
            </a:fld>
            <a:endParaRPr lang="en-US"/>
          </a:p>
        </p:txBody>
      </p:sp>
    </p:spTree>
    <p:extLst>
      <p:ext uri="{BB962C8B-B14F-4D97-AF65-F5344CB8AC3E}">
        <p14:creationId xmlns:p14="http://schemas.microsoft.com/office/powerpoint/2010/main" val="3066506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14</a:t>
            </a:fld>
            <a:endParaRPr lang="en-US"/>
          </a:p>
        </p:txBody>
      </p:sp>
    </p:spTree>
    <p:extLst>
      <p:ext uri="{BB962C8B-B14F-4D97-AF65-F5344CB8AC3E}">
        <p14:creationId xmlns:p14="http://schemas.microsoft.com/office/powerpoint/2010/main" val="229636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15</a:t>
            </a:fld>
            <a:endParaRPr lang="en-US"/>
          </a:p>
        </p:txBody>
      </p:sp>
    </p:spTree>
    <p:extLst>
      <p:ext uri="{BB962C8B-B14F-4D97-AF65-F5344CB8AC3E}">
        <p14:creationId xmlns:p14="http://schemas.microsoft.com/office/powerpoint/2010/main" val="139201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16</a:t>
            </a:fld>
            <a:endParaRPr lang="en-US"/>
          </a:p>
        </p:txBody>
      </p:sp>
    </p:spTree>
    <p:extLst>
      <p:ext uri="{BB962C8B-B14F-4D97-AF65-F5344CB8AC3E}">
        <p14:creationId xmlns:p14="http://schemas.microsoft.com/office/powerpoint/2010/main" val="764738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17</a:t>
            </a:fld>
            <a:endParaRPr lang="en-US" dirty="0"/>
          </a:p>
        </p:txBody>
      </p:sp>
    </p:spTree>
    <p:extLst>
      <p:ext uri="{BB962C8B-B14F-4D97-AF65-F5344CB8AC3E}">
        <p14:creationId xmlns:p14="http://schemas.microsoft.com/office/powerpoint/2010/main" val="105020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have touched upon when discussing the ML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Business P/ML Problem formulation are usually followed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 &amp; Data Processing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Speaking of data and learning from data, depending on what data we can collect or is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actual learning would be learning with some labeled data – appropriately called supervised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learning using data without labels, that is unlabeled data – appropriately called unsupervised 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are some gray boundaries when it comes to problem types and learning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 and Regression are part of SL, while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Ranking, Recommendations and Anomaly Detection are typically supervised, but unsupervised or semi-supervised techniques exist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18</a:t>
            </a:fld>
            <a:endParaRPr lang="en-US"/>
          </a:p>
        </p:txBody>
      </p:sp>
    </p:spTree>
    <p:extLst>
      <p:ext uri="{BB962C8B-B14F-4D97-AF65-F5344CB8AC3E}">
        <p14:creationId xmlns:p14="http://schemas.microsoft.com/office/powerpoint/2010/main" val="19441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interesting thing about ML is the plethora of ML algorithms to solve the same type of problem. </a:t>
            </a:r>
          </a:p>
          <a:p>
            <a:r>
              <a:rPr lang="en-US" sz="1200" b="0" i="0" kern="1200" dirty="0">
                <a:solidFill>
                  <a:schemeClr val="tx1"/>
                </a:solidFill>
                <a:effectLst/>
                <a:latin typeface="+mn-lt"/>
                <a:ea typeface="+mn-ea"/>
                <a:cs typeface="+mn-cs"/>
              </a:rPr>
              <a:t>While certain algorithms tend to perform better than others with certain types of data, no single algorithm outperform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choose a few algorithms known to work well for the type of data and problem, </a:t>
            </a:r>
          </a:p>
          <a:p>
            <a:r>
              <a:rPr lang="en-US" sz="1200" b="0" i="0" kern="1200" dirty="0">
                <a:solidFill>
                  <a:schemeClr val="tx1"/>
                </a:solidFill>
                <a:effectLst/>
                <a:latin typeface="+mn-lt"/>
                <a:ea typeface="+mn-ea"/>
                <a:cs typeface="+mn-cs"/>
              </a:rPr>
              <a:t>and choose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19</a:t>
            </a:fld>
            <a:endParaRPr lang="en-US"/>
          </a:p>
        </p:txBody>
      </p:sp>
    </p:spTree>
    <p:extLst>
      <p:ext uri="{BB962C8B-B14F-4D97-AF65-F5344CB8AC3E}">
        <p14:creationId xmlns:p14="http://schemas.microsoft.com/office/powerpoint/2010/main" val="122447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provides a fundamental understanding of Machine Learning, in particular working with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gain</a:t>
            </a:r>
            <a:r>
              <a:rPr lang="en-US" sz="1200" dirty="0"/>
              <a:t> familiarity with standard Machine Learning tools and data preprocessing libraries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benefit future work in Machine Learning, such 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Identifying and exploring </a:t>
            </a:r>
            <a:r>
              <a:rPr lang="en-US" sz="1200" dirty="0"/>
              <a:t>Machine Learning opportunities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Start your own Machine Learning projects or </a:t>
            </a:r>
            <a:r>
              <a:rPr lang="en-US" sz="2000" dirty="0"/>
              <a:t>work with scientist to build Machine Learning solutions for business</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a:t>
            </a:fld>
            <a:endParaRPr lang="en-US"/>
          </a:p>
        </p:txBody>
      </p:sp>
    </p:spTree>
    <p:extLst>
      <p:ext uri="{BB962C8B-B14F-4D97-AF65-F5344CB8AC3E}">
        <p14:creationId xmlns:p14="http://schemas.microsoft.com/office/powerpoint/2010/main" val="3347974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SL problem type, regression aims to learn relationships and correlations between input features and a continuous output variable, </a:t>
            </a:r>
          </a:p>
          <a:p>
            <a:r>
              <a:rPr lang="en-US" dirty="0"/>
              <a:t>with the scope of predicting the continuous output variable. </a:t>
            </a:r>
          </a:p>
          <a:p>
            <a:endParaRPr lang="en-US" dirty="0"/>
          </a:p>
          <a:p>
            <a:r>
              <a:rPr lang="en-US" dirty="0"/>
              <a:t>For example, the price of a house corresponds to a certain combination of no of bedrooms, </a:t>
            </a:r>
            <a:r>
              <a:rPr lang="en-US" dirty="0" err="1"/>
              <a:t>sqfootage</a:t>
            </a:r>
            <a:r>
              <a:rPr lang="en-US" dirty="0"/>
              <a:t>, age and so on. </a:t>
            </a:r>
          </a:p>
          <a:p>
            <a:endParaRPr lang="en-US" dirty="0"/>
          </a:p>
          <a:p>
            <a:r>
              <a:rPr lang="en-US" dirty="0"/>
              <a:t>Shown here, a linear regression model, assuming the relationship between the price and  </a:t>
            </a:r>
            <a:r>
              <a:rPr lang="en-US" dirty="0" err="1"/>
              <a:t>sqFootage</a:t>
            </a:r>
            <a:r>
              <a:rPr lang="en-US" dirty="0"/>
              <a:t> is linear, that is a straight line.</a:t>
            </a:r>
          </a:p>
          <a:p>
            <a:r>
              <a:rPr lang="en-US" dirty="0"/>
              <a:t>- as </a:t>
            </a:r>
            <a:r>
              <a:rPr lang="en-US" dirty="0" err="1"/>
              <a:t>sqf</a:t>
            </a:r>
            <a:r>
              <a:rPr lang="en-US" dirty="0"/>
              <a:t> increases the price of the house increases. </a:t>
            </a:r>
          </a:p>
          <a:p>
            <a:r>
              <a:rPr lang="en-US" dirty="0"/>
              <a:t>Given historical data, prices of houses with these characteristics on the market, </a:t>
            </a:r>
          </a:p>
          <a:p>
            <a:r>
              <a:rPr lang="en-US" dirty="0"/>
              <a:t>one can learn such a model that can be later used to predict the sale price of a new given home based on its descriptors.</a:t>
            </a:r>
          </a:p>
          <a:p>
            <a:endParaRPr lang="en-US" dirty="0"/>
          </a:p>
          <a:p>
            <a:r>
              <a:rPr lang="en-US" dirty="0"/>
              <a:t>Some ML algorithms that can be used to build such models, are listed here: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20</a:t>
            </a:fld>
            <a:endParaRPr lang="en-US"/>
          </a:p>
        </p:txBody>
      </p:sp>
    </p:spTree>
    <p:extLst>
      <p:ext uri="{BB962C8B-B14F-4D97-AF65-F5344CB8AC3E}">
        <p14:creationId xmlns:p14="http://schemas.microsoft.com/office/powerpoint/2010/main" val="47878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rather be interested to know whether the house given its characteristics was sold or not, that would be what’s called classification.</a:t>
            </a:r>
          </a:p>
          <a:p>
            <a:endParaRPr lang="en-US" dirty="0"/>
          </a:p>
          <a:p>
            <a:r>
              <a:rPr lang="en-US" dirty="0"/>
              <a:t>The other very popular SL problem type, classification aims to learn relationships between input features and a output variable, </a:t>
            </a:r>
          </a:p>
          <a:p>
            <a:r>
              <a:rPr lang="en-US" dirty="0"/>
              <a:t>with the scope of separating the data into classes/groups. </a:t>
            </a:r>
          </a:p>
          <a:p>
            <a:endParaRPr lang="en-US" dirty="0"/>
          </a:p>
          <a:p>
            <a:r>
              <a:rPr lang="en-US" dirty="0"/>
              <a:t>For example, the star or not star classes correspond to a certain combination of no of points, edges and size here…</a:t>
            </a:r>
          </a:p>
          <a:p>
            <a:endParaRPr lang="en-US" dirty="0"/>
          </a:p>
          <a:p>
            <a:r>
              <a:rPr lang="en-US" dirty="0"/>
              <a:t>Shown here, a binary classification scenario, that is we only have two classes.</a:t>
            </a:r>
          </a:p>
          <a:p>
            <a:endParaRPr lang="en-US" dirty="0"/>
          </a:p>
          <a:p>
            <a:r>
              <a:rPr lang="en-US" dirty="0"/>
              <a:t>Some ML algorithms that can be used to build classification models, are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21</a:t>
            </a:fld>
            <a:endParaRPr lang="en-US"/>
          </a:p>
        </p:txBody>
      </p:sp>
    </p:spTree>
    <p:extLst>
      <p:ext uri="{BB962C8B-B14F-4D97-AF65-F5344CB8AC3E}">
        <p14:creationId xmlns:p14="http://schemas.microsoft.com/office/powerpoint/2010/main" val="792913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UL is clustering,</a:t>
            </a:r>
          </a:p>
          <a:p>
            <a:r>
              <a:rPr lang="en-US" dirty="0"/>
              <a:t>That involves grouping unlabeled data points according to their features/attributes.</a:t>
            </a:r>
          </a:p>
          <a:p>
            <a:endParaRPr lang="en-US" dirty="0"/>
          </a:p>
          <a:p>
            <a:r>
              <a:rPr lang="en-US" sz="1200" b="0" i="0" kern="1200" dirty="0">
                <a:solidFill>
                  <a:schemeClr val="tx1"/>
                </a:solidFill>
                <a:effectLst/>
                <a:latin typeface="+mn-lt"/>
                <a:ea typeface="+mn-ea"/>
                <a:cs typeface="+mn-cs"/>
              </a:rPr>
              <a:t>For example, clustering can be used in market segmentation; </a:t>
            </a:r>
          </a:p>
          <a:p>
            <a:r>
              <a:rPr lang="en-US" sz="1200" b="0" i="0" kern="1200" dirty="0">
                <a:solidFill>
                  <a:schemeClr val="tx1"/>
                </a:solidFill>
                <a:effectLst/>
                <a:latin typeface="+mn-lt"/>
                <a:ea typeface="+mn-ea"/>
                <a:cs typeface="+mn-cs"/>
              </a:rPr>
              <a:t>where we try to find customers that are similar to each other whether in terms of behaviors or attributes,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22</a:t>
            </a:fld>
            <a:endParaRPr lang="en-US"/>
          </a:p>
        </p:txBody>
      </p:sp>
    </p:spTree>
    <p:extLst>
      <p:ext uri="{BB962C8B-B14F-4D97-AF65-F5344CB8AC3E}">
        <p14:creationId xmlns:p14="http://schemas.microsoft.com/office/powerpoint/2010/main" val="3679106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kind of clustering is </a:t>
            </a:r>
            <a:r>
              <a:rPr lang="en-US" sz="1200" b="1" i="0" kern="1200" dirty="0">
                <a:solidFill>
                  <a:schemeClr val="tx1"/>
                </a:solidFill>
                <a:effectLst/>
                <a:latin typeface="+mn-lt"/>
                <a:ea typeface="+mn-ea"/>
                <a:cs typeface="+mn-cs"/>
              </a:rPr>
              <a:t>K-means clustering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which involves selecting a number of desired clusters and </a:t>
            </a:r>
          </a:p>
          <a:p>
            <a:r>
              <a:rPr lang="en-US" sz="1200" b="0" i="0" kern="1200" dirty="0">
                <a:solidFill>
                  <a:schemeClr val="tx1"/>
                </a:solidFill>
                <a:effectLst/>
                <a:latin typeface="+mn-lt"/>
                <a:ea typeface="+mn-ea"/>
                <a:cs typeface="+mn-cs"/>
              </a:rPr>
              <a:t>partitioning the data into these many clusters </a:t>
            </a:r>
          </a:p>
          <a:p>
            <a:r>
              <a:rPr lang="en-US" sz="1200" b="0" i="0" kern="1200" dirty="0">
                <a:solidFill>
                  <a:schemeClr val="tx1"/>
                </a:solidFill>
                <a:effectLst/>
                <a:latin typeface="+mn-lt"/>
                <a:ea typeface="+mn-ea"/>
                <a:cs typeface="+mn-cs"/>
              </a:rPr>
              <a:t>such that data points in each cluster are as similar as possible.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60730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24</a:t>
            </a:fld>
            <a:endParaRPr lang="en-US" dirty="0"/>
          </a:p>
        </p:txBody>
      </p:sp>
    </p:spTree>
    <p:extLst>
      <p:ext uri="{BB962C8B-B14F-4D97-AF65-F5344CB8AC3E}">
        <p14:creationId xmlns:p14="http://schemas.microsoft.com/office/powerpoint/2010/main" val="2602983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Number of samples per class is not equally distributed.</a:t>
            </a:r>
          </a:p>
          <a:p>
            <a:r>
              <a:rPr lang="en-US" sz="2400" dirty="0"/>
              <a:t>The ML model may not work well for the infrequent classes.</a:t>
            </a:r>
          </a:p>
          <a:p>
            <a:r>
              <a:rPr lang="en-US" sz="2400" dirty="0"/>
              <a:t>Examples:</a:t>
            </a:r>
          </a:p>
          <a:p>
            <a:pPr marL="685571" lvl="1"/>
            <a:r>
              <a:rPr lang="en-US" dirty="0"/>
              <a:t>Fraud Detection</a:t>
            </a:r>
          </a:p>
          <a:p>
            <a:pPr marL="685571" lvl="1"/>
            <a:r>
              <a:rPr lang="en-US" dirty="0"/>
              <a:t>Anomaly Detection</a:t>
            </a:r>
          </a:p>
          <a:p>
            <a:pPr marL="685571" lvl="1"/>
            <a:r>
              <a:rPr lang="en-US" dirty="0"/>
              <a:t>Medical Diagnosis</a:t>
            </a:r>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2157641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26</a:t>
            </a:fld>
            <a:endParaRPr lang="en-US"/>
          </a:p>
        </p:txBody>
      </p:sp>
    </p:spTree>
    <p:extLst>
      <p:ext uri="{BB962C8B-B14F-4D97-AF65-F5344CB8AC3E}">
        <p14:creationId xmlns:p14="http://schemas.microsoft.com/office/powerpoint/2010/main" val="131800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27</a:t>
            </a:fld>
            <a:endParaRPr lang="en-US" dirty="0"/>
          </a:p>
        </p:txBody>
      </p:sp>
    </p:spTree>
    <p:extLst>
      <p:ext uri="{BB962C8B-B14F-4D97-AF65-F5344CB8AC3E}">
        <p14:creationId xmlns:p14="http://schemas.microsoft.com/office/powerpoint/2010/main" val="93776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28</a:t>
            </a:fld>
            <a:endParaRPr lang="en-US"/>
          </a:p>
        </p:txBody>
      </p:sp>
    </p:spTree>
    <p:extLst>
      <p:ext uri="{BB962C8B-B14F-4D97-AF65-F5344CB8AC3E}">
        <p14:creationId xmlns:p14="http://schemas.microsoft.com/office/powerpoint/2010/main" val="1089273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29</a:t>
            </a:fld>
            <a:endParaRPr lang="en-US"/>
          </a:p>
        </p:txBody>
      </p:sp>
    </p:spTree>
    <p:extLst>
      <p:ext uri="{BB962C8B-B14F-4D97-AF65-F5344CB8AC3E}">
        <p14:creationId xmlns:p14="http://schemas.microsoft.com/office/powerpoint/2010/main" val="265798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course is split in three parts.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have a quick overview &amp; see what to expect from each:</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first introduce key ML concepts,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train our first ML model on a classification task (on some toy dataset) use the model to make predictions on new data</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question how good of a model we just built and discuss metrics to evaluate model performance,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While touching upon the trickiest/most common problem in ML </a:t>
            </a:r>
            <a:r>
              <a:rPr lang="en-US" sz="1200" kern="1200" dirty="0" err="1">
                <a:solidFill>
                  <a:schemeClr val="tx1"/>
                </a:solidFill>
                <a:effectLst/>
                <a:latin typeface="Amazon Ember Light" panose="020B0403020204020204" pitchFamily="34" charset="0"/>
                <a:ea typeface="+mn-ea"/>
                <a:cs typeface="+mn-cs"/>
              </a:rPr>
              <a:t>Overffiting</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discuss a few steps to explore larger real-life datasets – how much data is there, what type of data, how to deal with missing values or outliers,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we ‘put it all together’ building a KNN model on this dataset</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best way to learn is by doing it, so aside from in-class practice, we open an ML competition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use all ML techniques of the day, to win this competition over the next three days</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next dig deeper into real-life datasets, discussing more ML techniques to handle numerical, categorical, and text features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also introduce more advanced ML models, tree-based models like: decision trees and random forests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as ML models get more sophisticated, there are more architectural decisions to be made, and we </a:t>
            </a:r>
            <a:r>
              <a:rPr lang="en-US" sz="2800" b="0" dirty="0"/>
              <a:t>discuss tuning ML models </a:t>
            </a:r>
            <a:r>
              <a:rPr lang="en-US" sz="2800" dirty="0"/>
              <a:t>for best performance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To speed up building, training and deploying ML models we introduce you to a few AWS AI/ML services,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Getting you experimenting with ML on AWS beyond Jupiter notebooks</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again, use all these new techniques, to improve your scores and win our ML competition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walk further down the path of ML models stepping into the DL territory</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by looking at ML models that learn by some version of gradient descent optimization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regression models (so called linear models), and neural networks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close the course learning about ML technique that’s gaining more traction lately AutoML  and how it works on AWS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and again, encouraging you to apply all learning to improve performance in the final project competition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a:t>
            </a:fld>
            <a:endParaRPr lang="en-US"/>
          </a:p>
        </p:txBody>
      </p:sp>
    </p:spTree>
    <p:extLst>
      <p:ext uri="{BB962C8B-B14F-4D97-AF65-F5344CB8AC3E}">
        <p14:creationId xmlns:p14="http://schemas.microsoft.com/office/powerpoint/2010/main" val="593651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dirty="0"/>
          </a:p>
          <a:p>
            <a:r>
              <a:rPr lang="en-US" sz="1200" b="0" i="0" dirty="0"/>
              <a:t>Beyond good choices of evaluation metrics to monitor ML model learning, there’s another key factor to discuss when evaluating models -- the datasets!</a:t>
            </a:r>
          </a:p>
          <a:p>
            <a:r>
              <a:rPr lang="en-US" sz="1200" b="0" i="0" dirty="0"/>
              <a:t>Just like with any other learning,</a:t>
            </a:r>
          </a:p>
          <a:p>
            <a:r>
              <a:rPr lang="en-US" sz="1200" b="0" i="0" dirty="0"/>
              <a:t>how do we make sure the learned model will be useful beyond training?</a:t>
            </a:r>
          </a:p>
          <a:p>
            <a:endParaRPr lang="en-US" sz="1200" b="0" i="0" dirty="0"/>
          </a:p>
          <a:p>
            <a:pPr marL="0" indent="0">
              <a:buFont typeface="Arial" panose="020B0604020202020204" pitchFamily="34" charset="0"/>
              <a:buNone/>
            </a:pPr>
            <a:r>
              <a:rPr lang="en-US" sz="1200" b="0" i="0" dirty="0"/>
              <a:t>You know upfront you want to build a model on some data, to be used on other future similar dataset. </a:t>
            </a:r>
          </a:p>
          <a:p>
            <a:pPr marL="0" indent="0">
              <a:buFont typeface="Arial" panose="020B0604020202020204" pitchFamily="34" charset="0"/>
              <a:buNone/>
            </a:pPr>
            <a:endParaRPr lang="en-US" sz="1200" b="0" i="0" dirty="0"/>
          </a:p>
          <a:p>
            <a:r>
              <a:rPr lang="en-US" sz="1200" b="0" i="0" u="none" strike="noStrike" kern="1200" dirty="0">
                <a:solidFill>
                  <a:schemeClr val="tx1"/>
                </a:solidFill>
                <a:effectLst/>
                <a:latin typeface="+mn-lt"/>
                <a:ea typeface="+mn-ea"/>
                <a:cs typeface="+mn-cs"/>
              </a:rPr>
              <a:t>The scope of learning is not to repeat something you’ve seen and learned well, but rather how to generalize what you learned to unseen similar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other words, we’re not ultimately interested in training performance/error, we’re interested in test perf/error (perf/error on new data). </a:t>
            </a:r>
          </a:p>
          <a:p>
            <a:pPr marL="0" indent="0">
              <a:buFont typeface="Arial" panose="020B0604020202020204" pitchFamily="34" charset="0"/>
              <a:buNone/>
            </a:pPr>
            <a:endParaRPr lang="en-US" sz="1200" b="0" i="0" dirty="0"/>
          </a:p>
          <a:p>
            <a:pPr marL="0" indent="0">
              <a:buFont typeface="Arial" panose="020B0604020202020204" pitchFamily="34" charset="0"/>
              <a:buNone/>
            </a:pPr>
            <a:r>
              <a:rPr lang="en-US" sz="1200" b="0" i="0" dirty="0"/>
              <a:t>One way to ensure </a:t>
            </a:r>
            <a:r>
              <a:rPr lang="en-US" sz="1200" b="1" i="0" dirty="0"/>
              <a:t>your model learning </a:t>
            </a:r>
            <a:r>
              <a:rPr lang="en-US" sz="1200" b="0" i="0" dirty="0"/>
              <a:t>from some dataset will perform well on other similar dataset is </a:t>
            </a:r>
          </a:p>
          <a:p>
            <a:pPr marL="0" indent="0">
              <a:buFont typeface="Arial" panose="020B0604020202020204" pitchFamily="34" charset="0"/>
              <a:buNone/>
            </a:pPr>
            <a:r>
              <a:rPr lang="en-US" sz="1200" b="0" i="0" dirty="0"/>
              <a:t>to explicitly build, train, evaluate and test your model on different datasets!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If you are not being given separate train and test datasets, make sure you split your data upfront, into training and test datasets – that is, set apart the test set to test your model build on the training dataset.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estimate test error by pretending we haven’t seen some of our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dirty="0"/>
              <a:t>Even then, model building involves some experimentation/tuning (like say what ML </a:t>
            </a:r>
            <a:r>
              <a:rPr lang="en-US" sz="1200" b="0" i="0" dirty="0" err="1"/>
              <a:t>alg</a:t>
            </a:r>
            <a:r>
              <a:rPr lang="en-US" sz="1200" b="0" i="0" dirty="0"/>
              <a:t> parameters to choose  - these are traditionally called hyperparameters),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With the test set locked away/Without peeking into the test set, </a:t>
            </a:r>
          </a:p>
          <a:p>
            <a:pPr marL="0" indent="0">
              <a:buFont typeface="Arial" panose="020B0604020202020204" pitchFamily="34" charset="0"/>
              <a:buNone/>
            </a:pPr>
            <a:r>
              <a:rPr lang="en-US" sz="1200" b="0" i="0" kern="1200" dirty="0">
                <a:solidFill>
                  <a:schemeClr val="tx1"/>
                </a:solidFill>
                <a:effectLst/>
                <a:latin typeface="+mn-lt"/>
                <a:ea typeface="+mn-ea"/>
                <a:cs typeface="+mn-cs"/>
              </a:rPr>
              <a:t>If you still want to measure performance on unseen </a:t>
            </a:r>
            <a:r>
              <a:rPr lang="en-US" sz="1200" b="1" i="0" kern="1200" dirty="0">
                <a:solidFill>
                  <a:schemeClr val="tx1"/>
                </a:solidFill>
                <a:effectLst/>
                <a:latin typeface="+mn-lt"/>
                <a:ea typeface="+mn-ea"/>
                <a:cs typeface="+mn-cs"/>
              </a:rPr>
              <a:t>data as a way of selecting a good model</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one option is to further divide the training dataset into a training set and a validation set.</a:t>
            </a:r>
            <a:endParaRPr lang="en-US" sz="1200" b="0" i="0" dirty="0"/>
          </a:p>
          <a:p>
            <a:pPr fontAlgn="base"/>
            <a:endParaRPr lang="en-US" sz="1200" kern="1200" dirty="0">
              <a:solidFill>
                <a:schemeClr val="tx1"/>
              </a:solidFill>
              <a:effectLst/>
              <a:latin typeface="Amazon Ember"/>
              <a:ea typeface="+mn-ea"/>
              <a:cs typeface="+mn-cs"/>
            </a:endParaRPr>
          </a:p>
          <a:p>
            <a:pPr fontAlgn="base"/>
            <a:r>
              <a:rPr lang="en-US" sz="1200" kern="1200" dirty="0">
                <a:solidFill>
                  <a:schemeClr val="tx1"/>
                </a:solidFill>
                <a:effectLst/>
                <a:latin typeface="Amazon Ember"/>
                <a:ea typeface="+mn-ea"/>
                <a:cs typeface="+mn-cs"/>
              </a:rPr>
              <a:t>You then proceed as before but this time you use the validation set to validate the performance and tweak algorithm’s hyperparameters, selecting the model that performs best on this validation set.</a:t>
            </a:r>
          </a:p>
          <a:p>
            <a:pPr fontAlgn="base"/>
            <a:endParaRPr lang="en-US" sz="1200" kern="1200" dirty="0">
              <a:solidFill>
                <a:schemeClr val="tx1"/>
              </a:solidFill>
              <a:effectLst/>
              <a:latin typeface="Amazon Ember"/>
              <a:ea typeface="+mn-ea"/>
              <a:cs typeface="+mn-cs"/>
            </a:endParaRPr>
          </a:p>
          <a:p>
            <a:pPr marL="0" marR="0" lvl="0" indent="0" algn="l" defTabSz="914379"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You can train this best model on the full training set (including the validation set), for the last time, and this gives you the final model,</a:t>
            </a:r>
          </a:p>
          <a:p>
            <a:pPr marL="0" marR="0" lvl="0" indent="0" algn="l" defTabSz="914379"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 that you can test on the test set to get a final good </a:t>
            </a:r>
            <a:r>
              <a:rPr lang="en-US" sz="1200" b="1" kern="1200" dirty="0">
                <a:solidFill>
                  <a:schemeClr val="tx1"/>
                </a:solidFill>
                <a:effectLst/>
                <a:latin typeface="Amazon Ember"/>
                <a:ea typeface="+mn-ea"/>
                <a:cs typeface="+mn-cs"/>
              </a:rPr>
              <a:t>estimate of the generalization error</a:t>
            </a:r>
            <a:r>
              <a:rPr lang="en-US" sz="1200" kern="1200" dirty="0">
                <a:solidFill>
                  <a:schemeClr val="tx1"/>
                </a:solidFill>
                <a:effectLst/>
                <a:latin typeface="Amazon Ember"/>
                <a:ea typeface="+mn-ea"/>
                <a:cs typeface="+mn-cs"/>
              </a:rPr>
              <a:t>.</a:t>
            </a:r>
          </a:p>
          <a:p>
            <a:pPr marL="0" indent="0">
              <a:buFont typeface="Arial" panose="020B0604020202020204" pitchFamily="34" charset="0"/>
              <a:buNone/>
            </a:pPr>
            <a:endParaRPr lang="en-US" sz="1200" b="0" i="0" dirty="0">
              <a:sym typeface="Wingdings" pitchFamily="2" charset="2"/>
            </a:endParaRPr>
          </a:p>
          <a:p>
            <a:endParaRPr lang="en-US" sz="1200" dirty="0">
              <a:sym typeface="Wingdings" pitchFamily="2" charset="2"/>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30</a:t>
            </a:fld>
            <a:endParaRPr lang="en-US"/>
          </a:p>
        </p:txBody>
      </p:sp>
    </p:spTree>
    <p:extLst>
      <p:ext uri="{BB962C8B-B14F-4D97-AF65-F5344CB8AC3E}">
        <p14:creationId xmlns:p14="http://schemas.microsoft.com/office/powerpoint/2010/main" val="1509184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Now that you know what these datasets do, you might be looking for recommendations on how to split your dataset into Train, Validation and Test sets…</a:t>
            </a:r>
          </a:p>
          <a:p>
            <a:pPr marL="0" indent="0">
              <a:buFont typeface="Arial" panose="020B0604020202020204" pitchFamily="34" charset="0"/>
              <a:buNone/>
            </a:pPr>
            <a:endParaRPr lang="en-US" sz="1200" dirty="0"/>
          </a:p>
          <a:p>
            <a:r>
              <a:rPr lang="en-US" sz="1200" b="0" i="0" kern="1200" dirty="0">
                <a:solidFill>
                  <a:schemeClr val="tx1"/>
                </a:solidFill>
                <a:effectLst/>
                <a:latin typeface="+mn-lt"/>
                <a:ea typeface="+mn-ea"/>
                <a:cs typeface="+mn-cs"/>
              </a:rPr>
              <a:t>You can simply slice your dataset, or use library </a:t>
            </a:r>
            <a:r>
              <a:rPr lang="en-US" sz="1200" b="0" i="0" kern="1200" dirty="0" err="1">
                <a:solidFill>
                  <a:schemeClr val="tx1"/>
                </a:solidFill>
                <a:effectLst/>
                <a:latin typeface="+mn-lt"/>
                <a:ea typeface="+mn-ea"/>
                <a:cs typeface="+mn-cs"/>
              </a:rPr>
              <a:t>fcts</a:t>
            </a:r>
            <a:r>
              <a:rPr lang="en-US" sz="1200" b="0" i="0" kern="1200" dirty="0">
                <a:solidFill>
                  <a:schemeClr val="tx1"/>
                </a:solidFill>
                <a:effectLst/>
                <a:latin typeface="+mn-lt"/>
                <a:ea typeface="+mn-ea"/>
                <a:cs typeface="+mn-cs"/>
              </a:rPr>
              <a:t> to split, like the </a:t>
            </a:r>
            <a:r>
              <a:rPr lang="en-US" sz="1200" b="0" i="0" kern="1200" dirty="0" err="1">
                <a:solidFill>
                  <a:schemeClr val="tx1"/>
                </a:solidFill>
                <a:effectLst/>
                <a:latin typeface="+mn-lt"/>
                <a:ea typeface="+mn-ea"/>
                <a:cs typeface="+mn-cs"/>
              </a:rPr>
              <a:t>train_test_split</a:t>
            </a:r>
            <a:r>
              <a:rPr lang="en-US" sz="1200" b="0" i="0" kern="1200" dirty="0">
                <a:solidFill>
                  <a:schemeClr val="tx1"/>
                </a:solidFill>
                <a:effectLst/>
                <a:latin typeface="+mn-lt"/>
                <a:ea typeface="+mn-ea"/>
                <a:cs typeface="+mn-cs"/>
              </a:rPr>
              <a:t> from sklearn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also good practice to shuffle the dataset before splitting to avoid bias in the resulting sets.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for how much of the original dataset should be kept for training and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mainly depends on the total number of samples in your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many other things in machine learning, </a:t>
            </a:r>
          </a:p>
          <a:p>
            <a:r>
              <a:rPr lang="en-US" sz="1200" b="0" i="0" kern="1200" dirty="0">
                <a:solidFill>
                  <a:schemeClr val="tx1"/>
                </a:solidFill>
                <a:effectLst/>
                <a:latin typeface="+mn-lt"/>
                <a:ea typeface="+mn-ea"/>
                <a:cs typeface="+mn-cs"/>
              </a:rPr>
              <a:t>the train-test-validation split ratio is quite specific to your case / dataset / algorithm of choice.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Does your choice of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need more training data to learn? </a:t>
            </a:r>
          </a:p>
          <a:p>
            <a:r>
              <a:rPr lang="en-US" sz="1200" b="0" i="0" kern="1200" dirty="0">
                <a:solidFill>
                  <a:schemeClr val="tx1"/>
                </a:solidFill>
                <a:effectLst/>
                <a:latin typeface="+mn-lt"/>
                <a:ea typeface="+mn-ea"/>
                <a:cs typeface="+mn-cs"/>
              </a:rPr>
              <a:t>Does your choice of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have many hyperparameters to tweak/tune?</a:t>
            </a:r>
          </a:p>
          <a:p>
            <a:r>
              <a:rPr lang="en-US" sz="1200" b="0" i="0" kern="1200" dirty="0">
                <a:solidFill>
                  <a:schemeClr val="tx1"/>
                </a:solidFill>
                <a:effectLst/>
                <a:latin typeface="+mn-lt"/>
                <a:ea typeface="+mn-ea"/>
                <a:cs typeface="+mn-cs"/>
              </a:rPr>
              <a:t>Do you have a lot of data to begin with?</a:t>
            </a:r>
            <a:endParaRPr lang="en-US" sz="1200" dirty="0">
              <a:sym typeface="Wingdings" pitchFamily="2" charset="2"/>
            </a:endParaRPr>
          </a:p>
          <a:p>
            <a:r>
              <a:rPr lang="en-US" sz="1200" dirty="0">
                <a:sym typeface="Wingdings" pitchFamily="2" charset="2"/>
              </a:rPr>
              <a:t>Experimenting with different split ratios </a:t>
            </a:r>
            <a:r>
              <a:rPr lang="en-US" sz="1200" b="1" dirty="0">
                <a:sym typeface="Wingdings" pitchFamily="2" charset="2"/>
              </a:rPr>
              <a:t>is the answer</a:t>
            </a:r>
            <a:r>
              <a:rPr lang="en-US" sz="1200" dirty="0">
                <a:sym typeface="Wingdings" pitchFamily="2" charset="2"/>
              </a:rPr>
              <a:t>, after a while you might get a sense what works best for your particular case.</a:t>
            </a:r>
          </a:p>
          <a:p>
            <a:endParaRPr lang="en-US" sz="1200" dirty="0">
              <a:sym typeface="Wingdings" pitchFamily="2" charset="2"/>
            </a:endParaRPr>
          </a:p>
          <a:p>
            <a:r>
              <a:rPr lang="en-US" sz="1200" dirty="0">
                <a:sym typeface="Wingdings" pitchFamily="2" charset="2"/>
              </a:rPr>
              <a:t>When we don’t have sufficient data to train/validate your model, </a:t>
            </a:r>
          </a:p>
          <a:p>
            <a:r>
              <a:rPr lang="en-US" sz="1200" dirty="0">
                <a:sym typeface="Wingdings" pitchFamily="2" charset="2"/>
              </a:rPr>
              <a:t>there is another method in town that can help with that …</a:t>
            </a:r>
          </a:p>
        </p:txBody>
      </p:sp>
      <p:sp>
        <p:nvSpPr>
          <p:cNvPr id="4" name="Slide Number Placeholder 3"/>
          <p:cNvSpPr>
            <a:spLocks noGrp="1"/>
          </p:cNvSpPr>
          <p:nvPr>
            <p:ph type="sldNum" sz="quarter" idx="5"/>
          </p:nvPr>
        </p:nvSpPr>
        <p:spPr/>
        <p:txBody>
          <a:bodyPr/>
          <a:lstStyle/>
          <a:p>
            <a:fld id="{DE9AAF13-0D66-9247-8B59-91BBBED844F7}" type="slidenum">
              <a:rPr lang="en-US" smtClean="0"/>
              <a:t>31</a:t>
            </a:fld>
            <a:endParaRPr lang="en-US"/>
          </a:p>
        </p:txBody>
      </p:sp>
    </p:spTree>
    <p:extLst>
      <p:ext uri="{BB962C8B-B14F-4D97-AF65-F5344CB8AC3E}">
        <p14:creationId xmlns:p14="http://schemas.microsoft.com/office/powerpoint/2010/main" val="1284844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i="0" dirty="0"/>
              <a:t>K-fold CV is </a:t>
            </a:r>
            <a:r>
              <a:rPr lang="en-US" sz="1200" i="0" kern="1200" dirty="0">
                <a:solidFill>
                  <a:schemeClr val="tx1"/>
                </a:solidFill>
                <a:effectLst/>
                <a:latin typeface="Amazon Ember"/>
                <a:ea typeface="+mn-ea"/>
                <a:cs typeface="+mn-cs"/>
              </a:rPr>
              <a:t>a popular</a:t>
            </a:r>
            <a:r>
              <a:rPr lang="en-US" sz="1200" i="0" dirty="0"/>
              <a:t> validation technique to magically </a:t>
            </a:r>
          </a:p>
          <a:p>
            <a:pPr marL="0" indent="0">
              <a:buFont typeface="Arial" panose="020B0604020202020204" pitchFamily="34" charset="0"/>
              <a:buNone/>
            </a:pPr>
            <a:r>
              <a:rPr lang="en-US" sz="1200" i="0" dirty="0"/>
              <a:t>give you the opportunity to train and validate your choice of model multiple times, say K times, </a:t>
            </a:r>
          </a:p>
          <a:p>
            <a:pPr marL="0" indent="0">
              <a:buFont typeface="Arial" panose="020B0604020202020204" pitchFamily="34" charset="0"/>
              <a:buNone/>
            </a:pPr>
            <a:r>
              <a:rPr lang="en-US" sz="1200" i="0" dirty="0"/>
              <a:t>using the </a:t>
            </a:r>
            <a:r>
              <a:rPr lang="en-US" sz="1200" b="1" i="0" dirty="0"/>
              <a:t>same </a:t>
            </a:r>
            <a:r>
              <a:rPr lang="en-US" sz="1200" i="0" dirty="0"/>
              <a:t>dataset basically…</a:t>
            </a:r>
          </a:p>
          <a:p>
            <a:pPr marL="0" indent="0">
              <a:buFont typeface="Arial" panose="020B0604020202020204" pitchFamily="34" charset="0"/>
              <a:buNone/>
            </a:pPr>
            <a:endParaRPr lang="en-US" sz="1200" i="0" dirty="0"/>
          </a:p>
          <a:p>
            <a:pPr marL="0" indent="0">
              <a:buFont typeface="Arial" panose="020B0604020202020204" pitchFamily="34" charset="0"/>
              <a:buNone/>
            </a:pPr>
            <a:r>
              <a:rPr lang="en-US" sz="1200" i="0" dirty="0"/>
              <a:t>Here explained for K = 5</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We split the training dataset into 5 independent folds.</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repeat the following 5 times:</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5</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other folds, the </a:t>
            </a: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Finally, average or combine the five model performance metrics.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Because K-fold CV is a popular technique to assist with model learning and model tuning</a:t>
            </a:r>
          </a:p>
          <a:p>
            <a:pPr marL="0" indent="0">
              <a:buFont typeface="Arial" panose="020B0604020202020204" pitchFamily="34" charset="0"/>
              <a:buNone/>
            </a:pPr>
            <a:r>
              <a:rPr lang="en-US" sz="1200" i="0" dirty="0"/>
              <a:t>many Machine Learning library functions do this by default!</a:t>
            </a:r>
          </a:p>
          <a:p>
            <a:pPr marL="0" indent="0">
              <a:buFont typeface="Arial" panose="020B0604020202020204" pitchFamily="34" charset="0"/>
              <a:buNone/>
            </a:pPr>
            <a:endParaRPr lang="en-US" sz="1200" i="0" dirty="0"/>
          </a:p>
        </p:txBody>
      </p:sp>
      <p:sp>
        <p:nvSpPr>
          <p:cNvPr id="4" name="Slide Number Placeholder 3"/>
          <p:cNvSpPr>
            <a:spLocks noGrp="1"/>
          </p:cNvSpPr>
          <p:nvPr>
            <p:ph type="sldNum" sz="quarter" idx="5"/>
          </p:nvPr>
        </p:nvSpPr>
        <p:spPr/>
        <p:txBody>
          <a:bodyPr/>
          <a:lstStyle/>
          <a:p>
            <a:fld id="{DE9AAF13-0D66-9247-8B59-91BBBED844F7}" type="slidenum">
              <a:rPr lang="en-US" smtClean="0"/>
              <a:t>32</a:t>
            </a:fld>
            <a:endParaRPr lang="en-US"/>
          </a:p>
        </p:txBody>
      </p:sp>
    </p:spTree>
    <p:extLst>
      <p:ext uri="{BB962C8B-B14F-4D97-AF65-F5344CB8AC3E}">
        <p14:creationId xmlns:p14="http://schemas.microsoft.com/office/powerpoint/2010/main" val="4219925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built a model, we picked a business metric to judge performance of model on the training/validation/test datasets…</a:t>
            </a:r>
          </a:p>
          <a:p>
            <a:r>
              <a:rPr lang="en-US" dirty="0"/>
              <a:t>What can we learn from examining these metric/scores?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low scores on training, say high regression errors or negative/close to 0 R2, or classification metrics close to 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are red flags, telling us that the model didn’t really learn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FIT to do the task is training it for! So It’s UNDERFITTING!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did not capture the important patters in the training dataset,</a:t>
            </a:r>
          </a:p>
          <a:p>
            <a:endParaRPr lang="en-US" dirty="0"/>
          </a:p>
          <a:p>
            <a:r>
              <a:rPr lang="en-US" dirty="0"/>
              <a:t>An underfitting model did not perform well on the training, </a:t>
            </a:r>
          </a:p>
          <a:p>
            <a:r>
              <a:rPr lang="en-US" dirty="0"/>
              <a:t>and is not expected to </a:t>
            </a:r>
            <a:r>
              <a:rPr lang="en-US" sz="1200" b="1" kern="1200" dirty="0">
                <a:solidFill>
                  <a:schemeClr val="tx1"/>
                </a:solidFill>
                <a:effectLst/>
                <a:latin typeface="+mn-lt"/>
                <a:ea typeface="+mn-ea"/>
                <a:cs typeface="+mn-cs"/>
              </a:rPr>
              <a:t>generalize</a:t>
            </a:r>
            <a:r>
              <a:rPr lang="en-US" sz="1200" b="0" kern="1200" dirty="0">
                <a:solidFill>
                  <a:schemeClr val="tx1"/>
                </a:solidFill>
                <a:effectLst/>
                <a:latin typeface="+mn-lt"/>
                <a:ea typeface="+mn-ea"/>
                <a:cs typeface="+mn-cs"/>
              </a:rPr>
              <a:t> to new data.</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Tweaking model hyperparameters’ could help address overfitting,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Going back to the data processing/feature engineering as discussed over the ML Lifecycle slide is also an option.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Sometimes switching to another ML </a:t>
            </a:r>
            <a:r>
              <a:rPr lang="en-US" sz="1200" b="0" kern="1200" dirty="0" err="1">
                <a:solidFill>
                  <a:schemeClr val="tx1"/>
                </a:solidFill>
                <a:effectLst/>
                <a:latin typeface="+mn-lt"/>
                <a:ea typeface="+mn-ea"/>
                <a:cs typeface="+mn-cs"/>
              </a:rPr>
              <a:t>alg</a:t>
            </a:r>
            <a:r>
              <a:rPr lang="en-US" sz="1200" b="0" kern="1200" dirty="0">
                <a:solidFill>
                  <a:schemeClr val="tx1"/>
                </a:solidFill>
                <a:effectLst/>
                <a:latin typeface="+mn-lt"/>
                <a:ea typeface="+mn-ea"/>
                <a:cs typeface="+mn-cs"/>
              </a:rPr>
              <a:t> altogether is a better solution!</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33</a:t>
            </a:fld>
            <a:endParaRPr lang="en-US"/>
          </a:p>
        </p:txBody>
      </p:sp>
    </p:spTree>
    <p:extLst>
      <p:ext uri="{BB962C8B-B14F-4D97-AF65-F5344CB8AC3E}">
        <p14:creationId xmlns:p14="http://schemas.microsoft.com/office/powerpoint/2010/main" val="3598512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extreme, and more common in ML</a:t>
            </a:r>
          </a:p>
          <a:p>
            <a:r>
              <a:rPr lang="en-US" dirty="0"/>
              <a:t>is however, when the model works wonders on the training dataset, but fares poorly on the </a:t>
            </a:r>
            <a:r>
              <a:rPr lang="en-US" dirty="0" err="1"/>
              <a:t>val</a:t>
            </a:r>
            <a:r>
              <a:rPr lang="en-US" dirty="0"/>
              <a:t>/test!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can this be?</a:t>
            </a:r>
          </a:p>
          <a:p>
            <a:r>
              <a:rPr lang="en-US" sz="1200" b="0" i="0" kern="1200" dirty="0">
                <a:solidFill>
                  <a:schemeClr val="tx1"/>
                </a:solidFill>
                <a:effectLst/>
                <a:latin typeface="+mn-lt"/>
                <a:ea typeface="+mn-ea"/>
                <a:cs typeface="+mn-cs"/>
              </a:rPr>
              <a:t>The model learns everything is to be learned in the training data, (overdoing it!)</a:t>
            </a:r>
          </a:p>
          <a:p>
            <a:r>
              <a:rPr lang="en-US" sz="1200" b="0" i="0" kern="1200" dirty="0">
                <a:solidFill>
                  <a:schemeClr val="tx1"/>
                </a:solidFill>
                <a:effectLst/>
                <a:latin typeface="+mn-lt"/>
                <a:ea typeface="+mn-ea"/>
                <a:cs typeface="+mn-cs"/>
              </a:rPr>
              <a:t>Including every detail and noise in the training data</a:t>
            </a:r>
          </a:p>
          <a:p>
            <a:r>
              <a:rPr lang="en-US" sz="1200" b="1" i="0" kern="1200" dirty="0">
                <a:solidFill>
                  <a:schemeClr val="tx1"/>
                </a:solidFill>
                <a:effectLst/>
                <a:latin typeface="+mn-lt"/>
                <a:ea typeface="+mn-ea"/>
                <a:cs typeface="+mn-cs"/>
              </a:rPr>
              <a:t>to the extent that it might negatively impact the performance of the model on future data</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those details and noise that the model picked from the training data as rules</a:t>
            </a:r>
          </a:p>
          <a:p>
            <a:r>
              <a:rPr lang="en-US" sz="1200" b="1" i="0" kern="1200" dirty="0">
                <a:solidFill>
                  <a:schemeClr val="tx1"/>
                </a:solidFill>
                <a:effectLst/>
                <a:latin typeface="+mn-lt"/>
                <a:ea typeface="+mn-ea"/>
                <a:cs typeface="+mn-cs"/>
              </a:rPr>
              <a:t>might not apply to new data</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are not THE generalizable patterns our model was hunting 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therefore negatively impact model </a:t>
            </a:r>
            <a:r>
              <a:rPr lang="en-US" sz="1200" b="1" i="0" kern="1200" dirty="0">
                <a:solidFill>
                  <a:schemeClr val="tx1"/>
                </a:solidFill>
                <a:effectLst/>
                <a:latin typeface="+mn-lt"/>
                <a:ea typeface="+mn-ea"/>
                <a:cs typeface="+mn-cs"/>
              </a:rPr>
              <a:t>ability to generalize</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This touches upon the trickiest/most common problem/obstacle in ML: OVERFITIING</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Several techniques are available to lessen the chance of, or amount of, overfitting </a:t>
            </a:r>
          </a:p>
          <a:p>
            <a:r>
              <a:rPr lang="en-US" sz="1200" kern="1200" dirty="0">
                <a:solidFill>
                  <a:schemeClr val="tx1"/>
                </a:solidFill>
                <a:effectLst/>
                <a:latin typeface="Amazon Ember Light" panose="020B0403020204020204" pitchFamily="34" charset="0"/>
                <a:ea typeface="+mn-ea"/>
                <a:cs typeface="+mn-cs"/>
              </a:rPr>
              <a:t>(reducing the so called generalization gap observed between performance scores on training and validation)</a:t>
            </a:r>
          </a:p>
          <a:p>
            <a:endParaRPr lang="en-US" sz="1200" kern="1200" dirty="0">
              <a:solidFill>
                <a:schemeClr val="tx1"/>
              </a:solidFill>
              <a:effectLst/>
              <a:latin typeface="Amazon Ember Light" panose="020B0403020204020204" pitchFamily="34" charset="0"/>
              <a:ea typeface="+mn-ea"/>
              <a:cs typeface="+mn-cs"/>
            </a:endParaRPr>
          </a:p>
          <a:p>
            <a:pPr marL="171450" indent="-171450">
              <a:buFontTx/>
              <a:buChar char="-"/>
            </a:pPr>
            <a:r>
              <a:rPr lang="en-US" sz="1200" kern="1200" dirty="0">
                <a:solidFill>
                  <a:schemeClr val="tx1"/>
                </a:solidFill>
                <a:effectLst/>
                <a:latin typeface="Amazon Ember Light" panose="020B0403020204020204" pitchFamily="34" charset="0"/>
                <a:ea typeface="+mn-ea"/>
                <a:cs typeface="+mn-cs"/>
              </a:rPr>
              <a:t>the least we can do it make sure we train and validate our models performance on different datasets!</a:t>
            </a:r>
          </a:p>
          <a:p>
            <a:pPr marL="171450" indent="-171450">
              <a:buFontTx/>
              <a:buChar cha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34</a:t>
            </a:fld>
            <a:endParaRPr lang="en-US"/>
          </a:p>
        </p:txBody>
      </p:sp>
    </p:spTree>
    <p:extLst>
      <p:ext uri="{BB962C8B-B14F-4D97-AF65-F5344CB8AC3E}">
        <p14:creationId xmlns:p14="http://schemas.microsoft.com/office/powerpoint/2010/main" val="3002046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Ideally, we want to build ML models somewhere in between these two extremes: U and O. </a:t>
            </a:r>
          </a:p>
          <a:p>
            <a:pPr fontAlgn="base"/>
            <a:r>
              <a:rPr lang="en-US" sz="1200" b="0" kern="1200" dirty="0">
                <a:solidFill>
                  <a:schemeClr val="tx1"/>
                </a:solidFill>
                <a:effectLst/>
                <a:latin typeface="+mn-lt"/>
                <a:ea typeface="+mn-ea"/>
                <a:cs typeface="+mn-cs"/>
              </a:rPr>
              <a:t>This ideal state is what a good/appropriate fit would be, </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  With the understanding that we will have to compromise on models’ performance on the training set, </a:t>
            </a:r>
          </a:p>
          <a:p>
            <a:pPr fontAlgn="base"/>
            <a:r>
              <a:rPr lang="en-US" sz="1200" b="0" kern="1200" dirty="0">
                <a:solidFill>
                  <a:schemeClr val="tx1"/>
                </a:solidFill>
                <a:effectLst/>
                <a:latin typeface="+mn-lt"/>
                <a:ea typeface="+mn-ea"/>
                <a:cs typeface="+mn-cs"/>
              </a:rPr>
              <a:t>paying less attention to the noise in the dataset </a:t>
            </a:r>
          </a:p>
          <a:p>
            <a:pPr fontAlgn="base"/>
            <a:r>
              <a:rPr lang="en-US" sz="1200" b="0" kern="1200" dirty="0">
                <a:solidFill>
                  <a:schemeClr val="tx1"/>
                </a:solidFill>
                <a:effectLst/>
                <a:latin typeface="+mn-lt"/>
                <a:ea typeface="+mn-ea"/>
                <a:cs typeface="+mn-cs"/>
              </a:rPr>
              <a:t>and </a:t>
            </a:r>
            <a:r>
              <a:rPr lang="en-US" sz="1200" b="1" kern="1200" dirty="0">
                <a:solidFill>
                  <a:schemeClr val="tx1"/>
                </a:solidFill>
                <a:effectLst/>
                <a:latin typeface="+mn-lt"/>
                <a:ea typeface="+mn-ea"/>
                <a:cs typeface="+mn-cs"/>
              </a:rPr>
              <a:t>concentrate more on the patterns that can be generalized</a:t>
            </a:r>
            <a:r>
              <a:rPr lang="en-US" sz="1200" b="0" kern="1200" dirty="0">
                <a:solidFill>
                  <a:schemeClr val="tx1"/>
                </a:solidFill>
                <a:effectLst/>
                <a:latin typeface="+mn-lt"/>
                <a:ea typeface="+mn-ea"/>
                <a:cs typeface="+mn-cs"/>
              </a:rPr>
              <a:t>, </a:t>
            </a:r>
          </a:p>
          <a:p>
            <a:pPr fontAlgn="base"/>
            <a:r>
              <a:rPr lang="en-US" sz="1200" b="0" kern="1200" dirty="0">
                <a:solidFill>
                  <a:schemeClr val="tx1"/>
                </a:solidFill>
                <a:effectLst/>
                <a:latin typeface="+mn-lt"/>
                <a:ea typeface="+mn-ea"/>
                <a:cs typeface="+mn-cs"/>
              </a:rPr>
              <a:t>that is, can apply with success to future unseen data samples.</a:t>
            </a:r>
          </a:p>
          <a:p>
            <a:pPr fontAlgn="base"/>
            <a:endParaRPr lang="en-US" sz="1200" b="0" kern="1200" dirty="0">
              <a:solidFill>
                <a:schemeClr val="tx1"/>
              </a:solidFill>
              <a:effectLst/>
              <a:latin typeface="+mn-lt"/>
              <a:ea typeface="+mn-ea"/>
              <a:cs typeface="+mn-cs"/>
            </a:endParaRPr>
          </a:p>
          <a:p>
            <a:pPr marL="0" indent="0" fontAlgn="base">
              <a:buFontTx/>
              <a:buNone/>
            </a:pPr>
            <a:r>
              <a:rPr lang="en-US" sz="1200" b="0" kern="1200" dirty="0">
                <a:solidFill>
                  <a:schemeClr val="tx1"/>
                </a:solidFill>
                <a:effectLst/>
                <a:latin typeface="+mn-lt"/>
                <a:ea typeface="+mn-ea"/>
                <a:cs typeface="+mn-cs"/>
              </a:rPr>
              <a:t>This is where the </a:t>
            </a:r>
            <a:r>
              <a:rPr lang="en-US" sz="1200" b="1" kern="1200" dirty="0">
                <a:solidFill>
                  <a:schemeClr val="tx1"/>
                </a:solidFill>
                <a:effectLst/>
                <a:latin typeface="+mn-lt"/>
                <a:ea typeface="+mn-ea"/>
                <a:cs typeface="+mn-cs"/>
              </a:rPr>
              <a:t>validation set/CV comes in handy</a:t>
            </a:r>
            <a:r>
              <a:rPr lang="en-US" sz="1200" b="0" kern="1200" dirty="0">
                <a:solidFill>
                  <a:schemeClr val="tx1"/>
                </a:solidFill>
                <a:effectLst/>
                <a:latin typeface="+mn-lt"/>
                <a:ea typeface="+mn-ea"/>
                <a:cs typeface="+mn-cs"/>
              </a:rPr>
              <a:t>, </a:t>
            </a:r>
          </a:p>
          <a:p>
            <a:pPr marL="171450" indent="-171450" fontAlgn="base">
              <a:buFontTx/>
              <a:buChar char="-"/>
            </a:pPr>
            <a:r>
              <a:rPr lang="en-US" sz="1200" b="0" kern="1200" dirty="0">
                <a:solidFill>
                  <a:schemeClr val="tx1"/>
                </a:solidFill>
                <a:effectLst/>
                <a:latin typeface="+mn-lt"/>
                <a:ea typeface="+mn-ea"/>
                <a:cs typeface="+mn-cs"/>
              </a:rPr>
              <a:t>building models on the training set and validating on the validation sets, </a:t>
            </a:r>
          </a:p>
          <a:p>
            <a:pPr marL="171450" indent="-171450" fontAlgn="base">
              <a:buFontTx/>
              <a:buChar char="-"/>
            </a:pPr>
            <a:r>
              <a:rPr lang="en-US" sz="1200" b="0" kern="1200" dirty="0">
                <a:solidFill>
                  <a:schemeClr val="tx1"/>
                </a:solidFill>
                <a:effectLst/>
                <a:latin typeface="+mn-lt"/>
                <a:ea typeface="+mn-ea"/>
                <a:cs typeface="+mn-cs"/>
              </a:rPr>
              <a:t>keeping an eye on the performance metrics on validation in particular</a:t>
            </a:r>
          </a:p>
          <a:p>
            <a:pPr marL="171450" indent="-171450" fontAlgn="base">
              <a:buFontTx/>
              <a:buChar char="-"/>
            </a:pPr>
            <a:r>
              <a:rPr lang="en-US" sz="1200" b="0" kern="1200" dirty="0">
                <a:solidFill>
                  <a:schemeClr val="tx1"/>
                </a:solidFill>
                <a:effectLst/>
                <a:latin typeface="+mn-lt"/>
                <a:ea typeface="+mn-ea"/>
                <a:cs typeface="+mn-cs"/>
              </a:rPr>
              <a:t>aiming for the model that performs good enough on both</a:t>
            </a:r>
          </a:p>
          <a:p>
            <a:pPr marL="171450" indent="-171450" fontAlgn="base">
              <a:buFontTx/>
              <a:buChar char="-"/>
            </a:pPr>
            <a:r>
              <a:rPr lang="en-US" sz="1200" b="0" kern="1200" dirty="0">
                <a:solidFill>
                  <a:schemeClr val="tx1"/>
                </a:solidFill>
                <a:effectLst/>
                <a:latin typeface="+mn-lt"/>
                <a:ea typeface="+mn-ea"/>
                <a:cs typeface="+mn-cs"/>
                <a:sym typeface="Wingdings" pitchFamily="2" charset="2"/>
              </a:rPr>
              <a:t>Capturing the model that gives us the best validation performance.</a:t>
            </a:r>
          </a:p>
          <a:p>
            <a:pPr marL="0" indent="0" fontAlgn="base">
              <a:buFontTx/>
              <a:buNone/>
            </a:pPr>
            <a:endParaRPr lang="en-US" sz="1200" b="0" kern="1200" dirty="0">
              <a:solidFill>
                <a:schemeClr val="tx1"/>
              </a:solidFill>
              <a:effectLst/>
              <a:latin typeface="+mn-lt"/>
              <a:ea typeface="+mn-ea"/>
              <a:cs typeface="+mn-cs"/>
              <a:sym typeface="Wingdings" pitchFamily="2" charset="2"/>
            </a:endParaRPr>
          </a:p>
          <a:p>
            <a:pPr marL="0" indent="0" fontAlgn="base">
              <a:buFontTx/>
              <a:buNone/>
            </a:pPr>
            <a:r>
              <a:rPr lang="en-US" sz="1200" b="0" kern="1200" dirty="0">
                <a:solidFill>
                  <a:schemeClr val="tx1"/>
                </a:solidFill>
                <a:effectLst/>
                <a:latin typeface="+mn-lt"/>
                <a:ea typeface="+mn-ea"/>
                <a:cs typeface="+mn-cs"/>
                <a:sym typeface="Wingdings" pitchFamily="2" charset="2"/>
              </a:rPr>
              <a:t>Apart from </a:t>
            </a:r>
            <a:r>
              <a:rPr lang="en-US" sz="1200" b="0" kern="1200" dirty="0" err="1">
                <a:solidFill>
                  <a:schemeClr val="tx1"/>
                </a:solidFill>
                <a:effectLst/>
                <a:latin typeface="+mn-lt"/>
                <a:ea typeface="+mn-ea"/>
                <a:cs typeface="+mn-cs"/>
                <a:sym typeface="Wingdings" pitchFamily="2" charset="2"/>
              </a:rPr>
              <a:t>CrossValidation</a:t>
            </a:r>
            <a:r>
              <a:rPr lang="en-US" sz="1200" b="0" kern="1200" dirty="0">
                <a:solidFill>
                  <a:schemeClr val="tx1"/>
                </a:solidFill>
                <a:effectLst/>
                <a:latin typeface="+mn-lt"/>
                <a:ea typeface="+mn-ea"/>
                <a:cs typeface="+mn-cs"/>
                <a:sym typeface="Wingdings" pitchFamily="2" charset="2"/>
              </a:rPr>
              <a:t>, many other ML techniques and ML algorithms help find such ‘appropriate fit’ models, like </a:t>
            </a:r>
          </a:p>
          <a:p>
            <a:pPr marL="171450" indent="-171450">
              <a:buFontTx/>
              <a:buChar char="-"/>
            </a:pPr>
            <a:r>
              <a:rPr lang="en-US" sz="1200" b="1" kern="1200" dirty="0">
                <a:solidFill>
                  <a:schemeClr val="tx1"/>
                </a:solidFill>
                <a:effectLst/>
                <a:latin typeface="Amazon Ember Light" panose="020B0403020204020204" pitchFamily="34" charset="0"/>
                <a:ea typeface="+mn-ea"/>
                <a:cs typeface="+mn-cs"/>
              </a:rPr>
              <a:t>Early stopping </a:t>
            </a:r>
            <a:r>
              <a:rPr lang="en-US" sz="1200" kern="1200" dirty="0">
                <a:solidFill>
                  <a:schemeClr val="tx1"/>
                </a:solidFill>
                <a:effectLst/>
                <a:latin typeface="Amazon Ember Light" panose="020B0403020204020204" pitchFamily="34" charset="0"/>
                <a:ea typeface="+mn-ea"/>
                <a:cs typeface="+mn-cs"/>
              </a:rPr>
              <a:t>- </a:t>
            </a:r>
            <a:r>
              <a:rPr lang="en-US" sz="1200" kern="1200" dirty="0">
                <a:solidFill>
                  <a:schemeClr val="tx1"/>
                </a:solidFill>
                <a:effectLst/>
                <a:latin typeface="Amazon Ember"/>
                <a:ea typeface="+mn-ea"/>
                <a:cs typeface="+mn-cs"/>
              </a:rPr>
              <a:t>When you’re </a:t>
            </a:r>
            <a:r>
              <a:rPr lang="en-US" sz="1200" u="none" strike="noStrike" kern="1200" dirty="0">
                <a:solidFill>
                  <a:schemeClr val="tx1"/>
                </a:solidFill>
                <a:effectLst/>
                <a:latin typeface="Amazon Ember"/>
                <a:ea typeface="+mn-ea"/>
                <a:cs typeface="+mn-cs"/>
              </a:rPr>
              <a:t>training an ML model iteratively, </a:t>
            </a:r>
            <a:r>
              <a:rPr lang="en-US" sz="1200" kern="1200" dirty="0">
                <a:solidFill>
                  <a:schemeClr val="tx1"/>
                </a:solidFill>
                <a:effectLst/>
                <a:latin typeface="Amazon Ember"/>
                <a:ea typeface="+mn-ea"/>
                <a:cs typeface="+mn-cs"/>
              </a:rPr>
              <a:t>you can measure how well each iteration of the model performs. Up until a certain number of iterations, new iterations improve the model. After that point, however, the model’s ability to generalize can weaken as it begins to over fit the training data</a:t>
            </a:r>
          </a:p>
          <a:p>
            <a:pPr marL="171450" indent="-171450">
              <a:buFontTx/>
              <a:buChar char="-"/>
            </a:pPr>
            <a:r>
              <a:rPr lang="en-US" sz="1200" b="1" kern="1200" dirty="0">
                <a:solidFill>
                  <a:schemeClr val="tx1"/>
                </a:solidFill>
                <a:effectLst/>
                <a:latin typeface="Amazon Ember"/>
                <a:ea typeface="+mn-ea"/>
                <a:cs typeface="+mn-cs"/>
              </a:rPr>
              <a:t>Regularization</a:t>
            </a:r>
            <a:r>
              <a:rPr lang="en-US" sz="1200" kern="1200" dirty="0">
                <a:solidFill>
                  <a:schemeClr val="tx1"/>
                </a:solidFill>
                <a:effectLst/>
                <a:latin typeface="Amazon Ember"/>
                <a:ea typeface="+mn-ea"/>
                <a:cs typeface="+mn-cs"/>
              </a:rPr>
              <a:t>: Regularization refers to a broad range of techniques for artificially forcing your model to be simpler.</a:t>
            </a:r>
          </a:p>
          <a:p>
            <a:pPr marL="171450" indent="-171450">
              <a:buFontTx/>
              <a:buChar char="-"/>
            </a:pPr>
            <a:r>
              <a:rPr lang="en-US" sz="1200" b="1" kern="1200" dirty="0" err="1">
                <a:solidFill>
                  <a:schemeClr val="tx1"/>
                </a:solidFill>
                <a:effectLst/>
                <a:latin typeface="Amazon Ember"/>
                <a:ea typeface="+mn-ea"/>
                <a:cs typeface="+mn-cs"/>
              </a:rPr>
              <a:t>Ensembling</a:t>
            </a:r>
            <a:r>
              <a:rPr lang="en-US" sz="1200" kern="1200" dirty="0">
                <a:solidFill>
                  <a:schemeClr val="tx1"/>
                </a:solidFill>
                <a:effectLst/>
                <a:latin typeface="Amazon Ember"/>
                <a:ea typeface="+mn-ea"/>
                <a:cs typeface="+mn-cs"/>
              </a:rPr>
              <a:t>: Ensembles are machine learning methods for combining predictions from multiple separate models</a:t>
            </a:r>
            <a:endParaRPr lang="en-US" dirty="0"/>
          </a:p>
          <a:p>
            <a:pPr marL="171450" indent="-171450" fontAlgn="base">
              <a:buFontTx/>
              <a:buChar cha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35</a:t>
            </a:fld>
            <a:endParaRPr lang="en-US"/>
          </a:p>
        </p:txBody>
      </p:sp>
    </p:spTree>
    <p:extLst>
      <p:ext uri="{BB962C8B-B14F-4D97-AF65-F5344CB8AC3E}">
        <p14:creationId xmlns:p14="http://schemas.microsoft.com/office/powerpoint/2010/main" val="1483101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Let’s talk about Machine Learning Model Evaluation</a:t>
            </a:r>
          </a:p>
          <a:p>
            <a:endParaRPr lang="en-US" b="0" dirty="0">
              <a:solidFill>
                <a:srgbClr val="FF0000"/>
              </a:solidFill>
            </a:endParaRPr>
          </a:p>
          <a:p>
            <a:pPr marL="171450" indent="-171450">
              <a:buFontTx/>
              <a:buChar char="-"/>
            </a:pPr>
            <a:r>
              <a:rPr lang="en-US" b="0" dirty="0">
                <a:solidFill>
                  <a:srgbClr val="FF0000"/>
                </a:solidFill>
              </a:rPr>
              <a:t>How do we know whether the Mach Learning model we built, trained and used to make predictions with, is actually a good model? </a:t>
            </a:r>
          </a:p>
          <a:p>
            <a:pPr marL="171450" indent="-171450">
              <a:buFontTx/>
              <a:buChar char="-"/>
            </a:pPr>
            <a:r>
              <a:rPr lang="en-US" b="1" dirty="0">
                <a:solidFill>
                  <a:srgbClr val="FF0000"/>
                </a:solidFill>
              </a:rPr>
              <a:t>How do </a:t>
            </a:r>
            <a:r>
              <a:rPr lang="en-US" b="0" dirty="0">
                <a:solidFill>
                  <a:srgbClr val="FF0000"/>
                </a:solidFill>
              </a:rPr>
              <a:t>we evaluate ML models?</a:t>
            </a:r>
          </a:p>
          <a:p>
            <a:pPr marL="171450" indent="-171450">
              <a:buFontTx/>
              <a:buChar char="-"/>
            </a:pPr>
            <a:r>
              <a:rPr lang="en-US" b="1" dirty="0">
                <a:solidFill>
                  <a:srgbClr val="FF0000"/>
                </a:solidFill>
              </a:rPr>
              <a:t>What metrics </a:t>
            </a:r>
            <a:r>
              <a:rPr lang="en-US" b="0" dirty="0">
                <a:solidFill>
                  <a:srgbClr val="FF0000"/>
                </a:solidFill>
              </a:rPr>
              <a:t>are there to use?</a:t>
            </a:r>
          </a:p>
          <a:p>
            <a:pPr marL="171450" indent="-171450">
              <a:buFontTx/>
              <a:buChar char="-"/>
            </a:pPr>
            <a:r>
              <a:rPr lang="en-US" b="1" dirty="0">
                <a:solidFill>
                  <a:srgbClr val="FF0000"/>
                </a:solidFill>
              </a:rPr>
              <a:t>And, </a:t>
            </a:r>
            <a:r>
              <a:rPr lang="en-US" b="0" dirty="0">
                <a:solidFill>
                  <a:srgbClr val="FF0000"/>
                </a:solidFill>
              </a:rPr>
              <a:t>what data we (should) use to evaluate models on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36</a:t>
            </a:fld>
            <a:endParaRPr lang="en-US" dirty="0"/>
          </a:p>
        </p:txBody>
      </p:sp>
    </p:spTree>
    <p:extLst>
      <p:ext uri="{BB962C8B-B14F-4D97-AF65-F5344CB8AC3E}">
        <p14:creationId xmlns:p14="http://schemas.microsoft.com/office/powerpoint/2010/main" val="3579369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LATEX</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MSE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RMS = \sqrt{\frac{1}{n}\sum_{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MAE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R^2 = 1 - \frac{\sum_{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)}-\bar{y})^2}</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\bar{y}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\bar{y}</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37</a:t>
            </a:fld>
            <a:endParaRPr lang="en-US"/>
          </a:p>
        </p:txBody>
      </p:sp>
    </p:spTree>
    <p:extLst>
      <p:ext uri="{BB962C8B-B14F-4D97-AF65-F5344CB8AC3E}">
        <p14:creationId xmlns:p14="http://schemas.microsoft.com/office/powerpoint/2010/main" val="1006886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and its associated errors can be judged by examining</a:t>
            </a:r>
          </a:p>
          <a:p>
            <a:r>
              <a:rPr lang="en-US" sz="1200" b="0" i="0" kern="1200" dirty="0">
                <a:solidFill>
                  <a:schemeClr val="tx1"/>
                </a:solidFill>
                <a:effectLst/>
                <a:latin typeface="+mn-lt"/>
                <a:ea typeface="+mn-ea"/>
                <a:cs typeface="+mn-cs"/>
              </a:rPr>
              <a:t>correctly classified cases vs incorrectly classified cases.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38</a:t>
            </a:fld>
            <a:endParaRPr lang="en-US"/>
          </a:p>
        </p:txBody>
      </p:sp>
    </p:spTree>
    <p:extLst>
      <p:ext uri="{BB962C8B-B14F-4D97-AF65-F5344CB8AC3E}">
        <p14:creationId xmlns:p14="http://schemas.microsoft.com/office/powerpoint/2010/main" val="2614329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Building on the intuition that a good classifier would predict most cases correctly, an so its Confusion Matrix would have higher numbers on the main diagonal,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the most popular classification metric, called accuracy:</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our scenario here,  accuracy turns out to be 0.89</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 pretty good accuracy score…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Closer to 1 the better, with 0 being the worst</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Accuracy seems to be easy to compute, easy to interpret and easy to compare across models.</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Accuracy = \frac{TP+TN}{TP+FP+FN+TN}</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Accuracy = \frac{18+15}{18+1+3+15}=0.89</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(bad) \, 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Accuracy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 \, (good)</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39</a:t>
            </a:fld>
            <a:endParaRPr lang="en-US"/>
          </a:p>
        </p:txBody>
      </p:sp>
    </p:spTree>
    <p:extLst>
      <p:ext uri="{BB962C8B-B14F-4D97-AF65-F5344CB8AC3E}">
        <p14:creationId xmlns:p14="http://schemas.microsoft.com/office/powerpoint/2010/main" val="187669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We mentioned this already, </a:t>
            </a:r>
          </a:p>
          <a:p>
            <a:r>
              <a:rPr lang="en-US" sz="1200" kern="1200" dirty="0">
                <a:solidFill>
                  <a:schemeClr val="tx1"/>
                </a:solidFill>
                <a:effectLst/>
                <a:latin typeface="Amazon Ember Light" panose="020B0403020204020204" pitchFamily="34" charset="0"/>
                <a:ea typeface="+mn-ea"/>
                <a:cs typeface="+mn-cs"/>
              </a:rPr>
              <a:t>since the most important thing for ML is writing code and experimenting hands-on it's important that we have a great platform for experimenting with code. </a:t>
            </a:r>
          </a:p>
          <a:p>
            <a:r>
              <a:rPr lang="en-US" sz="1200" u="sng" kern="1200" dirty="0">
                <a:solidFill>
                  <a:schemeClr val="tx1"/>
                </a:solidFill>
                <a:effectLst/>
                <a:latin typeface="Amazon Ember Light" panose="020B0403020204020204" pitchFamily="34" charset="0"/>
                <a:ea typeface="+mn-ea"/>
                <a:cs typeface="+mn-cs"/>
                <a:hlinkClick r:id="rId3"/>
              </a:rPr>
              <a:t>Jupyter Notebook</a:t>
            </a:r>
            <a:r>
              <a:rPr lang="en-US" sz="1200" kern="1200" dirty="0">
                <a:solidFill>
                  <a:schemeClr val="tx1"/>
                </a:solidFill>
                <a:effectLst/>
                <a:latin typeface="Amazon Ember Light" panose="020B0403020204020204" pitchFamily="34" charset="0"/>
                <a:ea typeface="+mn-ea"/>
                <a:cs typeface="+mn-cs"/>
              </a:rPr>
              <a:t> is the most popular tool for doing DS/ML in Python</a:t>
            </a:r>
          </a:p>
          <a:p>
            <a:r>
              <a:rPr lang="en-US" sz="1200" kern="1200" dirty="0">
                <a:solidFill>
                  <a:schemeClr val="tx1"/>
                </a:solidFill>
                <a:effectLst/>
                <a:latin typeface="Amazon Ember Light" panose="020B0403020204020204" pitchFamily="34" charset="0"/>
                <a:ea typeface="+mn-ea"/>
                <a:cs typeface="+mn-cs"/>
              </a:rPr>
              <a:t>This is what we will be using throughout this class.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can only cover so much in this accelerated dive into ML,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Check out at d2l.ai the </a:t>
            </a:r>
            <a:r>
              <a:rPr lang="en-US" sz="1200" b="0" i="0" u="none" strike="noStrike" kern="1200" dirty="0">
                <a:solidFill>
                  <a:schemeClr val="tx1"/>
                </a:solidFill>
                <a:effectLst/>
                <a:latin typeface="+mn-lt"/>
                <a:ea typeface="+mn-ea"/>
                <a:cs typeface="+mn-cs"/>
              </a:rPr>
              <a:t>open-source (text)book, </a:t>
            </a:r>
            <a:r>
              <a:rPr lang="en-US" sz="1200" b="0" i="1" u="none" strike="noStrike" kern="1200" dirty="0">
                <a:solidFill>
                  <a:schemeClr val="tx1"/>
                </a:solidFill>
                <a:effectLst/>
                <a:latin typeface="+mn-lt"/>
                <a:ea typeface="+mn-ea"/>
                <a:cs typeface="+mn-cs"/>
              </a:rPr>
              <a:t>Dive into Deep Learning</a:t>
            </a:r>
            <a:r>
              <a:rPr lang="en-US" sz="1200" b="0" i="0" u="none" strike="noStrike" kern="1200" dirty="0">
                <a:solidFill>
                  <a:schemeClr val="tx1"/>
                </a:solidFill>
                <a:effectLst/>
                <a:latin typeface="+mn-lt"/>
                <a:ea typeface="+mn-ea"/>
                <a:cs typeface="+mn-cs"/>
              </a:rPr>
              <a:t> (D2L),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Amazonians’ attempt to make deep learning approachable with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a:t>
            </a:r>
            <a:r>
              <a:rPr lang="en-US" sz="1200" kern="1200" dirty="0">
                <a:solidFill>
                  <a:schemeClr val="tx1"/>
                </a:solidFill>
                <a:effectLst/>
                <a:latin typeface="Amazon Ember Light" panose="020B0403020204020204" pitchFamily="34" charset="0"/>
                <a:ea typeface="+mn-ea"/>
                <a:cs typeface="+mn-cs"/>
              </a:rPr>
              <a:t>learn more about ML models, in particular DL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You can run every section </a:t>
            </a:r>
            <a:r>
              <a:rPr lang="en-US" sz="1200" b="0" i="0" u="sng" kern="1200" dirty="0">
                <a:solidFill>
                  <a:schemeClr val="tx1"/>
                </a:solidFill>
                <a:effectLst/>
                <a:latin typeface="+mn-lt"/>
                <a:ea typeface="+mn-ea"/>
                <a:cs typeface="+mn-cs"/>
                <a:hlinkClick r:id="rId4"/>
              </a:rPr>
              <a:t>locally</a:t>
            </a:r>
            <a:r>
              <a:rPr lang="en-US" sz="1200" b="0" i="0" u="none" strike="noStrike"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tooltip="https://d2l.ai/chapter_appendix-tools-for-deep-learning/aws.html"/>
              </a:rPr>
              <a:t>on EC2</a:t>
            </a:r>
            <a:r>
              <a:rPr lang="en-US" sz="1200" b="0" i="0" u="none" strike="noStrike"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6"/>
              </a:rPr>
              <a:t>on SageMaker</a:t>
            </a:r>
            <a:r>
              <a:rPr lang="en-US" sz="1200" b="0" i="0" u="none" strike="noStrike" kern="1200" dirty="0">
                <a:solidFill>
                  <a:schemeClr val="tx1"/>
                </a:solidFill>
                <a:effectLst/>
                <a:latin typeface="+mn-lt"/>
                <a:ea typeface="+mn-ea"/>
                <a:cs typeface="+mn-cs"/>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of now, D2L has been used for teaching by MLU and 76 universities from 24 countries.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Check out </a:t>
            </a:r>
            <a:r>
              <a:rPr lang="en-US" sz="1200" b="0" i="0" u="sng" kern="1200" dirty="0">
                <a:solidFill>
                  <a:schemeClr val="tx1"/>
                </a:solidFill>
                <a:effectLst/>
                <a:latin typeface="+mn-lt"/>
                <a:ea typeface="+mn-ea"/>
                <a:cs typeface="+mn-cs"/>
                <a:hlinkClick r:id="rId7"/>
              </a:rPr>
              <a:t>D2L.ai</a:t>
            </a:r>
            <a:r>
              <a:rPr lang="en-US" sz="1200" b="0" i="0" u="none" strike="noStrike" kern="1200" dirty="0">
                <a:solidFill>
                  <a:schemeClr val="tx1"/>
                </a:solidFill>
                <a:effectLst/>
                <a:latin typeface="+mn-lt"/>
                <a:ea typeface="+mn-ea"/>
                <a:cs typeface="+mn-cs"/>
              </a:rPr>
              <a:t> and star (★) the GitHub repository: </a:t>
            </a:r>
            <a:r>
              <a:rPr lang="en-US" sz="1200" b="0" i="0" u="sng" kern="1200" dirty="0">
                <a:solidFill>
                  <a:schemeClr val="tx1"/>
                </a:solidFill>
                <a:effectLst/>
                <a:latin typeface="+mn-lt"/>
                <a:ea typeface="+mn-ea"/>
                <a:cs typeface="+mn-cs"/>
                <a:hlinkClick r:id="rId8"/>
              </a:rPr>
              <a:t>https://github.com/d2l-ai/d2l-en</a:t>
            </a:r>
            <a:r>
              <a:rPr lang="en-US" sz="1200" b="0" i="0" u="none" strike="noStrike"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And, if you are going through this course with a group of ML enthusiasts, being in a classroom or online, </a:t>
            </a:r>
          </a:p>
          <a:p>
            <a:r>
              <a:rPr lang="en-US" sz="1200" kern="1200" dirty="0">
                <a:solidFill>
                  <a:schemeClr val="tx1"/>
                </a:solidFill>
                <a:effectLst/>
                <a:latin typeface="Amazon Ember Light" panose="020B0403020204020204" pitchFamily="34" charset="0"/>
                <a:ea typeface="+mn-ea"/>
                <a:cs typeface="+mn-cs"/>
              </a:rPr>
              <a:t>- collaborate, share ideas and experiments, learn from each others mistakes and successes, </a:t>
            </a:r>
          </a:p>
          <a:p>
            <a:r>
              <a:rPr lang="en-US" sz="1200" kern="1200" dirty="0">
                <a:solidFill>
                  <a:schemeClr val="tx1"/>
                </a:solidFill>
                <a:effectLst/>
                <a:latin typeface="Amazon Ember Light" panose="020B0403020204020204" pitchFamily="34" charset="0"/>
                <a:ea typeface="+mn-ea"/>
                <a:cs typeface="+mn-cs"/>
              </a:rPr>
              <a:t>to quickly build expertise with these new tools and techniques.</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a:t>
            </a:fld>
            <a:endParaRPr lang="en-US"/>
          </a:p>
        </p:txBody>
      </p:sp>
    </p:spTree>
    <p:extLst>
      <p:ext uri="{BB962C8B-B14F-4D97-AF65-F5344CB8AC3E}">
        <p14:creationId xmlns:p14="http://schemas.microsoft.com/office/powerpoint/2010/main" val="1605444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in a problem where there is a large class imbalance, many true negatives say,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model can predict/return the value of the majority class for all predictions (without much learning that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still achieve a high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called the High Acc paradox!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Think of a rare disease scenario, where out of a labeled dataset of 100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10 have the disease, 90 don’t and your classifier was able to correctly identify only 2 people of the all diseased people out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accuracy of such classifier would be pretty high, at 0.90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But is this classifier good at the task it was build for – identify diseased people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Is this a good disease pattern-observer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Safe to say that this model won’t be very useful in the problem domain.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problems or rather datasets like this, additional metrics can better be suited to evaluate classifier’s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Accuracy = \frac{2+88}{2+2+8+88}=0.90</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40</a:t>
            </a:fld>
            <a:endParaRPr lang="en-US"/>
          </a:p>
        </p:txBody>
      </p:sp>
    </p:spTree>
    <p:extLst>
      <p:ext uri="{BB962C8B-B14F-4D97-AF65-F5344CB8AC3E}">
        <p14:creationId xmlns:p14="http://schemas.microsoft.com/office/powerpoint/2010/main" val="3110232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One such metric is Precision, which is basically the acc of the predicted positive outcomes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and as you see ignores the </a:t>
            </a:r>
            <a:r>
              <a:rPr lang="en-US" sz="1200" kern="1200" dirty="0" err="1">
                <a:solidFill>
                  <a:schemeClr val="tx1"/>
                </a:solidFill>
                <a:effectLst/>
                <a:latin typeface="Amazon Ember Light" panose="020B0403020204020204" pitchFamily="34" charset="0"/>
                <a:ea typeface="+mn-ea"/>
                <a:cs typeface="+mn-cs"/>
              </a:rPr>
              <a:t>TrueNeg</a:t>
            </a:r>
            <a:r>
              <a:rPr lang="en-US" sz="1200" kern="1200" dirty="0">
                <a:solidFill>
                  <a:schemeClr val="tx1"/>
                </a:solidFill>
                <a:effectLst/>
                <a:latin typeface="Amazon Ember Light" panose="020B0403020204020204" pitchFamily="34" charset="0"/>
                <a:ea typeface="+mn-ea"/>
                <a:cs typeface="+mn-cs"/>
              </a:rPr>
              <a:t> altogether, and centers on the </a:t>
            </a:r>
            <a:r>
              <a:rPr lang="en-US" sz="1200" kern="1200" dirty="0" err="1">
                <a:solidFill>
                  <a:schemeClr val="tx1"/>
                </a:solidFill>
                <a:effectLst/>
                <a:latin typeface="Amazon Ember Light" panose="020B0403020204020204" pitchFamily="34" charset="0"/>
                <a:ea typeface="+mn-ea"/>
                <a:cs typeface="+mn-cs"/>
              </a:rPr>
              <a:t>TruePos</a:t>
            </a:r>
            <a:r>
              <a:rPr lang="en-US" sz="1200" kern="1200" dirty="0">
                <a:solidFill>
                  <a:schemeClr val="tx1"/>
                </a:solidFill>
                <a:effectLst/>
                <a:latin typeface="Amazon Ember Light" panose="020B0403020204020204" pitchFamily="34" charset="0"/>
                <a:ea typeface="+mn-ea"/>
                <a:cs typeface="+mn-cs"/>
              </a:rPr>
              <a:t> alone/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Precision can be thought of as a measure of a classifiers exactness.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As expected, the perf of this classifier on the imbalanced dataset is very poor, close to 0 worst and closer to 1 better.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 low precision can also indicate a large number of False Positives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will be the subjects identified as having the disease when they are healthy, and brought in for tests/treatments when not needed)</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 \frac{TP}{TP+FP}</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 \frac{2}{2+2}=0.50</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(bad) \, 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Precision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 \, (good)</a:t>
            </a: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41</a:t>
            </a:fld>
            <a:endParaRPr lang="en-US"/>
          </a:p>
        </p:txBody>
      </p:sp>
    </p:spTree>
    <p:extLst>
      <p:ext uri="{BB962C8B-B14F-4D97-AF65-F5344CB8AC3E}">
        <p14:creationId xmlns:p14="http://schemas.microsoft.com/office/powerpoint/2010/main" val="1077425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Another metric that centers on the TPs, is Recall…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Recall measures model’s ability to predict a positive outcome,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basically recall more of those cases that are out there positive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Again, as expected, the perf of our particular classifier is very poor, recall close to 0 being worst and closer to 1 the better.</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low recall usually indicates many False Negatives, which is the case here</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is people that have the disease and never find out, nor being further tested/treated)</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 \frac{TP}{TP+FN}</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 \frac{2}{2+8}=0.20</a:t>
            </a:r>
          </a:p>
          <a:p>
            <a:endParaRPr lang="en-US" dirty="0"/>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(bad) \, 0 \</a:t>
            </a:r>
            <a:r>
              <a:rPr lang="en-US" sz="1200" kern="1200" dirty="0" err="1">
                <a:solidFill>
                  <a:schemeClr val="tx1"/>
                </a:solidFill>
                <a:effectLst/>
                <a:latin typeface="+mn-lt"/>
                <a:ea typeface="+mn-ea"/>
                <a:cs typeface="+mn-cs"/>
              </a:rPr>
              <a:t>leq</a:t>
            </a:r>
            <a:r>
              <a:rPr lang="en-US" sz="1200" kern="1200" dirty="0">
                <a:solidFill>
                  <a:schemeClr val="tx1"/>
                </a:solidFill>
                <a:effectLst/>
                <a:latin typeface="+mn-lt"/>
                <a:ea typeface="+mn-ea"/>
                <a:cs typeface="+mn-cs"/>
              </a:rPr>
              <a:t> Recall \</a:t>
            </a:r>
            <a:r>
              <a:rPr lang="en-US" sz="1200" kern="1200" dirty="0" err="1">
                <a:solidFill>
                  <a:schemeClr val="tx1"/>
                </a:solidFill>
                <a:effectLst/>
                <a:latin typeface="+mn-lt"/>
                <a:ea typeface="+mn-ea"/>
                <a:cs typeface="+mn-cs"/>
              </a:rPr>
              <a:t>leq</a:t>
            </a:r>
            <a:r>
              <a:rPr lang="en-US" sz="1200" kern="1200" dirty="0">
                <a:solidFill>
                  <a:schemeClr val="tx1"/>
                </a:solidFill>
                <a:effectLst/>
                <a:latin typeface="+mn-lt"/>
                <a:ea typeface="+mn-ea"/>
                <a:cs typeface="+mn-cs"/>
              </a:rPr>
              <a:t> 1 \, (good)</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42</a:t>
            </a:fld>
            <a:endParaRPr lang="en-US"/>
          </a:p>
        </p:txBody>
      </p:sp>
    </p:spTree>
    <p:extLst>
      <p:ext uri="{BB962C8B-B14F-4D97-AF65-F5344CB8AC3E}">
        <p14:creationId xmlns:p14="http://schemas.microsoft.com/office/powerpoint/2010/main" val="629519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With most imbalanced dataset scenarios, there’s usually a debate over whether your business problems should improve on precision or recall,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That is say, for our rare case scenario,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whether the classifier should do better on, increase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(that will be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FalsePos</a:t>
            </a:r>
            <a:r>
              <a:rPr lang="en-US" sz="1200" b="0" i="0" kern="1200" dirty="0">
                <a:solidFill>
                  <a:schemeClr val="tx1"/>
                </a:solidFill>
                <a:effectLst/>
                <a:latin typeface="+mn-lt"/>
                <a:ea typeface="+mn-ea"/>
                <a:cs typeface="+mn-cs"/>
              </a:rPr>
              <a:t>, minimize the number of healthy people brought in for tests/treatments when not needed)</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Or should do better, increase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FalseNeg</a:t>
            </a:r>
            <a:r>
              <a:rPr lang="en-US" sz="1200" b="0" i="0" kern="1200" dirty="0">
                <a:solidFill>
                  <a:schemeClr val="tx1"/>
                </a:solidFill>
                <a:effectLst/>
                <a:latin typeface="+mn-lt"/>
                <a:ea typeface="+mn-ea"/>
                <a:cs typeface="+mn-cs"/>
              </a:rPr>
              <a:t>, reducing the no of people that have the disease and never find out)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To settle the debate, or rather balance these diff business choices, </a:t>
            </a:r>
          </a:p>
          <a:p>
            <a:r>
              <a:rPr lang="en-US" sz="1200" kern="1200" dirty="0">
                <a:solidFill>
                  <a:schemeClr val="tx1"/>
                </a:solidFill>
                <a:effectLst/>
                <a:latin typeface="Amazon Ember Light" panose="020B0403020204020204" pitchFamily="34" charset="0"/>
                <a:ea typeface="+mn-ea"/>
                <a:cs typeface="+mn-cs"/>
              </a:rPr>
              <a:t>F1 score is another score/metric that can be used to basically</a:t>
            </a:r>
          </a:p>
          <a:p>
            <a:r>
              <a:rPr lang="en-US" sz="1200" kern="1200" dirty="0">
                <a:solidFill>
                  <a:schemeClr val="tx1"/>
                </a:solidFill>
                <a:effectLst/>
                <a:latin typeface="Amazon Ember Light" panose="020B0403020204020204" pitchFamily="34" charset="0"/>
                <a:ea typeface="+mn-ea"/>
                <a:cs typeface="+mn-cs"/>
              </a:rPr>
              <a:t>maintain a balance between the precision and recall of your classifier</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As we can see from this heat map of f1 score vs precision and recall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F1 is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Also, F1 is </a:t>
            </a:r>
            <a:r>
              <a:rPr lang="en-US" sz="120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high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when both the Precision and Recall are high</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F1\,Score = \frac{2*(Precision * Recall)}{</a:t>
            </a:r>
            <a:r>
              <a:rPr lang="en-US" sz="1200" kern="1200" dirty="0" err="1">
                <a:solidFill>
                  <a:schemeClr val="tx1"/>
                </a:solidFill>
                <a:effectLst/>
                <a:latin typeface="Amazon Ember Light" panose="020B0403020204020204" pitchFamily="34" charset="0"/>
                <a:ea typeface="+mn-ea"/>
                <a:cs typeface="+mn-cs"/>
              </a:rPr>
              <a:t>Precision+Recall</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F1/,Score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a:t>
            </a:r>
            <a:endParaRPr lang="en-US" dirty="0"/>
          </a:p>
          <a:p>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43</a:t>
            </a:fld>
            <a:endParaRPr lang="en-US"/>
          </a:p>
        </p:txBody>
      </p:sp>
    </p:spTree>
    <p:extLst>
      <p:ext uri="{BB962C8B-B14F-4D97-AF65-F5344CB8AC3E}">
        <p14:creationId xmlns:p14="http://schemas.microsoft.com/office/powerpoint/2010/main" val="4000513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44</a:t>
            </a:fld>
            <a:endParaRPr lang="en-US" dirty="0"/>
          </a:p>
        </p:txBody>
      </p:sp>
    </p:spTree>
    <p:extLst>
      <p:ext uri="{BB962C8B-B14F-4D97-AF65-F5344CB8AC3E}">
        <p14:creationId xmlns:p14="http://schemas.microsoft.com/office/powerpoint/2010/main" val="992260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45</a:t>
            </a:fld>
            <a:endParaRPr lang="en-US"/>
          </a:p>
        </p:txBody>
      </p:sp>
    </p:spTree>
    <p:extLst>
      <p:ext uri="{BB962C8B-B14F-4D97-AF65-F5344CB8AC3E}">
        <p14:creationId xmlns:p14="http://schemas.microsoft.com/office/powerpoint/2010/main" val="2469400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46</a:t>
            </a:fld>
            <a:endParaRPr lang="en-US"/>
          </a:p>
        </p:txBody>
      </p:sp>
    </p:spTree>
    <p:extLst>
      <p:ext uri="{BB962C8B-B14F-4D97-AF65-F5344CB8AC3E}">
        <p14:creationId xmlns:p14="http://schemas.microsoft.com/office/powerpoint/2010/main" val="2094652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47</a:t>
            </a:fld>
            <a:endParaRPr lang="en-US" dirty="0"/>
          </a:p>
        </p:txBody>
      </p:sp>
    </p:spTree>
    <p:extLst>
      <p:ext uri="{BB962C8B-B14F-4D97-AF65-F5344CB8AC3E}">
        <p14:creationId xmlns:p14="http://schemas.microsoft.com/office/powerpoint/2010/main" val="1648419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48</a:t>
            </a:fld>
            <a:endParaRPr lang="en-US"/>
          </a:p>
        </p:txBody>
      </p:sp>
    </p:spTree>
    <p:extLst>
      <p:ext uri="{BB962C8B-B14F-4D97-AF65-F5344CB8AC3E}">
        <p14:creationId xmlns:p14="http://schemas.microsoft.com/office/powerpoint/2010/main" val="991531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49</a:t>
            </a:fld>
            <a:endParaRPr lang="en-US" dirty="0"/>
          </a:p>
        </p:txBody>
      </p:sp>
    </p:spTree>
    <p:extLst>
      <p:ext uri="{BB962C8B-B14F-4D97-AF65-F5344CB8AC3E}">
        <p14:creationId xmlns:p14="http://schemas.microsoft.com/office/powerpoint/2010/main" val="180854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right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must have heard the buzzwords DS/ML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DS is and where and how ML fits in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a:t>
            </a:fld>
            <a:endParaRPr lang="en-US" dirty="0"/>
          </a:p>
        </p:txBody>
      </p:sp>
    </p:spTree>
    <p:extLst>
      <p:ext uri="{BB962C8B-B14F-4D97-AF65-F5344CB8AC3E}">
        <p14:creationId xmlns:p14="http://schemas.microsoft.com/office/powerpoint/2010/main" val="529530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50</a:t>
            </a:fld>
            <a:endParaRPr lang="en-US"/>
          </a:p>
        </p:txBody>
      </p:sp>
    </p:spTree>
    <p:extLst>
      <p:ext uri="{BB962C8B-B14F-4D97-AF65-F5344CB8AC3E}">
        <p14:creationId xmlns:p14="http://schemas.microsoft.com/office/powerpoint/2010/main" val="2403507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51</a:t>
            </a:fld>
            <a:endParaRPr lang="en-US"/>
          </a:p>
        </p:txBody>
      </p:sp>
    </p:spTree>
    <p:extLst>
      <p:ext uri="{BB962C8B-B14F-4D97-AF65-F5344CB8AC3E}">
        <p14:creationId xmlns:p14="http://schemas.microsoft.com/office/powerpoint/2010/main" val="398256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52</a:t>
            </a:fld>
            <a:endParaRPr lang="en-US"/>
          </a:p>
        </p:txBody>
      </p:sp>
    </p:spTree>
    <p:extLst>
      <p:ext uri="{BB962C8B-B14F-4D97-AF65-F5344CB8AC3E}">
        <p14:creationId xmlns:p14="http://schemas.microsoft.com/office/powerpoint/2010/main" val="4124593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53</a:t>
            </a:fld>
            <a:endParaRPr lang="en-US"/>
          </a:p>
        </p:txBody>
      </p:sp>
    </p:spTree>
    <p:extLst>
      <p:ext uri="{BB962C8B-B14F-4D97-AF65-F5344CB8AC3E}">
        <p14:creationId xmlns:p14="http://schemas.microsoft.com/office/powerpoint/2010/main" val="3428302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54</a:t>
            </a:fld>
            <a:endParaRPr lang="en-US"/>
          </a:p>
        </p:txBody>
      </p:sp>
    </p:spTree>
    <p:extLst>
      <p:ext uri="{BB962C8B-B14F-4D97-AF65-F5344CB8AC3E}">
        <p14:creationId xmlns:p14="http://schemas.microsoft.com/office/powerpoint/2010/main" val="1328616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55</a:t>
            </a:fld>
            <a:endParaRPr lang="en-US"/>
          </a:p>
        </p:txBody>
      </p:sp>
    </p:spTree>
    <p:extLst>
      <p:ext uri="{BB962C8B-B14F-4D97-AF65-F5344CB8AC3E}">
        <p14:creationId xmlns:p14="http://schemas.microsoft.com/office/powerpoint/2010/main" val="1213703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56</a:t>
            </a:fld>
            <a:endParaRPr lang="en-US"/>
          </a:p>
        </p:txBody>
      </p:sp>
    </p:spTree>
    <p:extLst>
      <p:ext uri="{BB962C8B-B14F-4D97-AF65-F5344CB8AC3E}">
        <p14:creationId xmlns:p14="http://schemas.microsoft.com/office/powerpoint/2010/main" val="4131722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57</a:t>
            </a:fld>
            <a:endParaRPr lang="en-US"/>
          </a:p>
        </p:txBody>
      </p:sp>
    </p:spTree>
    <p:extLst>
      <p:ext uri="{BB962C8B-B14F-4D97-AF65-F5344CB8AC3E}">
        <p14:creationId xmlns:p14="http://schemas.microsoft.com/office/powerpoint/2010/main" val="2736797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59</a:t>
            </a:fld>
            <a:endParaRPr lang="en-US" dirty="0"/>
          </a:p>
        </p:txBody>
      </p:sp>
    </p:spTree>
    <p:extLst>
      <p:ext uri="{BB962C8B-B14F-4D97-AF65-F5344CB8AC3E}">
        <p14:creationId xmlns:p14="http://schemas.microsoft.com/office/powerpoint/2010/main" val="34375594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60</a:t>
            </a:fld>
            <a:endParaRPr lang="en-US"/>
          </a:p>
        </p:txBody>
      </p:sp>
    </p:spTree>
    <p:extLst>
      <p:ext uri="{BB962C8B-B14F-4D97-AF65-F5344CB8AC3E}">
        <p14:creationId xmlns:p14="http://schemas.microsoft.com/office/powerpoint/2010/main" val="132108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Wiki describes DS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you’d like to place a lunch online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you’d try to estimate beforehand whether or not the order would arrive on time or be 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you’d most probably try to base your prediction on previous experiences.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maybe collected data on previous orders,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organizing it in a way so that it can be easily analyzed for making decisions, performing various tasks on the data trying to figure out the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what you have done is Data Science right there!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multidomain expertise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collection/processing, statistical exploration, domain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Along with math and computing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Speaking of math and computing,</a:t>
            </a:r>
          </a:p>
          <a:p>
            <a:r>
              <a:rPr lang="en-US" sz="1200" b="0" i="0" kern="1200" dirty="0">
                <a:solidFill>
                  <a:schemeClr val="tx1"/>
                </a:solidFill>
                <a:effectLst/>
                <a:latin typeface="+mn-lt"/>
                <a:ea typeface="+mn-ea"/>
                <a:cs typeface="+mn-cs"/>
              </a:rPr>
              <a:t>both buzzwords data science and machine learning have garnered a similar level of interest, </a:t>
            </a:r>
          </a:p>
          <a:p>
            <a:r>
              <a:rPr lang="en-US" sz="1200" b="0" i="0" kern="1200" dirty="0">
                <a:solidFill>
                  <a:schemeClr val="tx1"/>
                </a:solidFill>
                <a:effectLst/>
                <a:latin typeface="+mn-lt"/>
                <a:ea typeface="+mn-ea"/>
                <a:cs typeface="+mn-cs"/>
              </a:rPr>
              <a:t>though machine learning was a little higher recently.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3715480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61</a:t>
            </a:fld>
            <a:endParaRPr lang="en-US"/>
          </a:p>
        </p:txBody>
      </p:sp>
    </p:spTree>
    <p:extLst>
      <p:ext uri="{BB962C8B-B14F-4D97-AF65-F5344CB8AC3E}">
        <p14:creationId xmlns:p14="http://schemas.microsoft.com/office/powerpoint/2010/main" val="3302363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62</a:t>
            </a:fld>
            <a:endParaRPr lang="en-US"/>
          </a:p>
        </p:txBody>
      </p:sp>
    </p:spTree>
    <p:extLst>
      <p:ext uri="{BB962C8B-B14F-4D97-AF65-F5344CB8AC3E}">
        <p14:creationId xmlns:p14="http://schemas.microsoft.com/office/powerpoint/2010/main" val="2586259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63</a:t>
            </a:fld>
            <a:endParaRPr lang="en-US"/>
          </a:p>
        </p:txBody>
      </p:sp>
    </p:spTree>
    <p:extLst>
      <p:ext uri="{BB962C8B-B14F-4D97-AF65-F5344CB8AC3E}">
        <p14:creationId xmlns:p14="http://schemas.microsoft.com/office/powerpoint/2010/main" val="3950561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64</a:t>
            </a:fld>
            <a:endParaRPr lang="en-US"/>
          </a:p>
        </p:txBody>
      </p:sp>
    </p:spTree>
    <p:extLst>
      <p:ext uri="{BB962C8B-B14F-4D97-AF65-F5344CB8AC3E}">
        <p14:creationId xmlns:p14="http://schemas.microsoft.com/office/powerpoint/2010/main" val="22067561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65</a:t>
            </a:fld>
            <a:endParaRPr lang="en-US"/>
          </a:p>
        </p:txBody>
      </p:sp>
    </p:spTree>
    <p:extLst>
      <p:ext uri="{BB962C8B-B14F-4D97-AF65-F5344CB8AC3E}">
        <p14:creationId xmlns:p14="http://schemas.microsoft.com/office/powerpoint/2010/main" val="1207735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66</a:t>
            </a:fld>
            <a:endParaRPr lang="en-US"/>
          </a:p>
        </p:txBody>
      </p:sp>
    </p:spTree>
    <p:extLst>
      <p:ext uri="{BB962C8B-B14F-4D97-AF65-F5344CB8AC3E}">
        <p14:creationId xmlns:p14="http://schemas.microsoft.com/office/powerpoint/2010/main" val="4174066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67</a:t>
            </a:fld>
            <a:endParaRPr lang="en-US"/>
          </a:p>
        </p:txBody>
      </p:sp>
    </p:spTree>
    <p:extLst>
      <p:ext uri="{BB962C8B-B14F-4D97-AF65-F5344CB8AC3E}">
        <p14:creationId xmlns:p14="http://schemas.microsoft.com/office/powerpoint/2010/main" val="2337034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68</a:t>
            </a:fld>
            <a:endParaRPr lang="en-US"/>
          </a:p>
        </p:txBody>
      </p:sp>
    </p:spTree>
    <p:extLst>
      <p:ext uri="{BB962C8B-B14F-4D97-AF65-F5344CB8AC3E}">
        <p14:creationId xmlns:p14="http://schemas.microsoft.com/office/powerpoint/2010/main" val="40896625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talk about the K Nearest Neighbors Algorithm</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Ready to wrap up the day here and ‘put it all together’, building a KNN model on a larger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Let’s first talk about KNN in greater detail..</a:t>
            </a:r>
          </a:p>
          <a:p>
            <a:pPr marL="0" indent="0">
              <a:buNone/>
            </a:pP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70</a:t>
            </a:fld>
            <a:endParaRPr lang="en-US" dirty="0"/>
          </a:p>
        </p:txBody>
      </p:sp>
    </p:spTree>
    <p:extLst>
      <p:ext uri="{BB962C8B-B14F-4D97-AF65-F5344CB8AC3E}">
        <p14:creationId xmlns:p14="http://schemas.microsoft.com/office/powerpoint/2010/main" val="3665907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is a Supervised L algorithm, that can be used for both REGR and CLASSIFICATION problems,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That predicts new data points based on K similar records from a dataset.</a:t>
            </a:r>
          </a:p>
          <a:p>
            <a:endParaRPr lang="en-US" dirty="0"/>
          </a:p>
          <a:p>
            <a:r>
              <a:rPr lang="en-US" dirty="0"/>
              <a:t>Let’s see how this works in practice for a binary classification problem, </a:t>
            </a:r>
          </a:p>
          <a:p>
            <a:r>
              <a:rPr lang="en-US" dirty="0"/>
              <a:t>To classify a new data point, here represented by the ?</a:t>
            </a:r>
          </a:p>
          <a:p>
            <a:r>
              <a:rPr lang="en-US" dirty="0"/>
              <a:t>Given some data samples characterized by two features x1 an x2</a:t>
            </a:r>
          </a:p>
          <a:p>
            <a:r>
              <a:rPr lang="en-US" dirty="0"/>
              <a:t>Of two classes, the blue and the orange class. </a:t>
            </a:r>
          </a:p>
          <a:p>
            <a:endParaRPr lang="en-US" dirty="0"/>
          </a:p>
          <a:p>
            <a:r>
              <a:rPr lang="en-US" dirty="0"/>
              <a:t>As mentioned, with KNN we are looking at the nearest neighbors of this data point to infer its class label.</a:t>
            </a:r>
          </a:p>
          <a:p>
            <a:endParaRPr lang="en-US" dirty="0"/>
          </a:p>
          <a:p>
            <a:r>
              <a:rPr lang="en-US" dirty="0"/>
              <a:t>Let’s try K = 3</a:t>
            </a:r>
          </a:p>
        </p:txBody>
      </p:sp>
      <p:sp>
        <p:nvSpPr>
          <p:cNvPr id="4" name="Slide Number Placeholder 3"/>
          <p:cNvSpPr>
            <a:spLocks noGrp="1"/>
          </p:cNvSpPr>
          <p:nvPr>
            <p:ph type="sldNum" sz="quarter" idx="5"/>
          </p:nvPr>
        </p:nvSpPr>
        <p:spPr/>
        <p:txBody>
          <a:bodyPr/>
          <a:lstStyle/>
          <a:p>
            <a:fld id="{DE9AAF13-0D66-9247-8B59-91BBBED844F7}" type="slidenum">
              <a:rPr lang="en-US" smtClean="0"/>
              <a:t>71</a:t>
            </a:fld>
            <a:endParaRPr lang="en-US"/>
          </a:p>
        </p:txBody>
      </p:sp>
    </p:spTree>
    <p:extLst>
      <p:ext uri="{BB962C8B-B14F-4D97-AF65-F5344CB8AC3E}">
        <p14:creationId xmlns:p14="http://schemas.microsoft.com/office/powerpoint/2010/main" val="66758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mazon Ember Light" panose="020B0403020204020204" pitchFamily="34" charset="0"/>
                <a:ea typeface="+mn-ea"/>
                <a:cs typeface="+mn-cs"/>
              </a:rPr>
              <a:t>What is Machine Learning?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AI, coined the term in 1959 by stating that </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do a task, </a:t>
            </a:r>
          </a:p>
          <a:p>
            <a:pPr fontAlgn="base"/>
            <a:r>
              <a:rPr lang="en-US" sz="1200" b="0" i="0" kern="1200" dirty="0">
                <a:solidFill>
                  <a:schemeClr val="tx1"/>
                </a:solidFill>
                <a:effectLst/>
                <a:latin typeface="+mn-lt"/>
                <a:ea typeface="+mn-ea"/>
                <a:cs typeface="+mn-cs"/>
              </a:rPr>
              <a:t>though algorithms that can learn from data 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a:t>
            </a:r>
          </a:p>
          <a:p>
            <a:pPr fontAlgn="base"/>
            <a:r>
              <a:rPr lang="en-US" sz="1200" kern="1200" dirty="0">
                <a:solidFill>
                  <a:schemeClr val="tx1"/>
                </a:solidFill>
                <a:effectLst/>
                <a:latin typeface="Amazon Ember Light" panose="020B0403020204020204" pitchFamily="34" charset="0"/>
                <a:ea typeface="+mn-ea"/>
                <a:cs typeface="+mn-cs"/>
              </a:rPr>
              <a:t>the key difference is that in programming, you need to provide an exact recipe (code)</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a problem and provide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ML you also provide some code (instructions, ML algorithm), </a:t>
            </a:r>
          </a:p>
          <a:p>
            <a:pPr fontAlgn="base"/>
            <a:r>
              <a:rPr lang="en-US" sz="1200" kern="1200" dirty="0">
                <a:solidFill>
                  <a:schemeClr val="tx1"/>
                </a:solidFill>
                <a:effectLst/>
                <a:latin typeface="Amazon Ember Light" panose="020B0403020204020204" pitchFamily="34" charset="0"/>
                <a:ea typeface="+mn-ea"/>
                <a:cs typeface="+mn-cs"/>
              </a:rPr>
              <a:t>but that code will tell the machine how to learn based on previous examples (historical data with - when possible - answers)</a:t>
            </a:r>
          </a:p>
          <a:p>
            <a:pPr fontAlgn="base"/>
            <a:r>
              <a:rPr lang="en-US" sz="1200" kern="1200" dirty="0">
                <a:solidFill>
                  <a:schemeClr val="tx1"/>
                </a:solidFill>
                <a:effectLst/>
                <a:latin typeface="Amazon Ember Light" panose="020B0403020204020204" pitchFamily="34" charset="0"/>
                <a:ea typeface="+mn-ea"/>
                <a:cs typeface="+mn-cs"/>
              </a:rPr>
              <a:t>this code is then used to create a ML trained model</a:t>
            </a:r>
          </a:p>
          <a:p>
            <a:pPr fontAlgn="base"/>
            <a:r>
              <a:rPr lang="en-US" sz="1200" kern="1200" dirty="0">
                <a:solidFill>
                  <a:schemeClr val="tx1"/>
                </a:solidFill>
                <a:effectLst/>
                <a:latin typeface="Amazon Ember Light" panose="020B0403020204020204" pitchFamily="34" charset="0"/>
                <a:ea typeface="+mn-ea"/>
                <a:cs typeface="+mn-cs"/>
              </a:rPr>
              <a:t>that will further be used to provide answers on new similar data</a:t>
            </a:r>
          </a:p>
          <a:p>
            <a:pPr fontAlgn="base"/>
            <a:endParaRPr lang="en-US" sz="1200" kern="1200" dirty="0">
              <a:solidFill>
                <a:schemeClr val="tx1"/>
              </a:solidFill>
              <a:effectLst/>
              <a:latin typeface="Amazon Ember Light" panose="020B0403020204020204" pitchFamily="34" charset="0"/>
              <a:ea typeface="+mn-ea"/>
              <a:cs typeface="+mn-cs"/>
            </a:endParaRPr>
          </a:p>
          <a:p>
            <a:pPr marL="0" indent="0">
              <a:lnSpc>
                <a:spcPct val="110000"/>
              </a:lnSpc>
              <a:buNone/>
            </a:pPr>
            <a:r>
              <a:rPr lang="en-US" sz="2800" b="1" dirty="0"/>
              <a:t>WHY ML? Why ML got so popular recently?</a:t>
            </a:r>
          </a:p>
          <a:p>
            <a:pPr marL="0" indent="0">
              <a:lnSpc>
                <a:spcPct val="110000"/>
              </a:lnSpc>
              <a:buNone/>
            </a:pPr>
            <a:r>
              <a:rPr lang="en-US" sz="2800" dirty="0"/>
              <a:t>Some programs/solutions to problems are difficult or impossible to write explicitly</a:t>
            </a:r>
          </a:p>
          <a:p>
            <a:pPr marL="0" indent="0">
              <a:lnSpc>
                <a:spcPct val="110000"/>
              </a:lnSpc>
              <a:buNone/>
            </a:pPr>
            <a:r>
              <a:rPr lang="en-US" sz="2800" dirty="0"/>
              <a:t>We may quite frankly not know how (task </a:t>
            </a:r>
            <a:r>
              <a:rPr lang="en-US" sz="2800" b="1" dirty="0"/>
              <a:t>too complex</a:t>
            </a:r>
            <a:r>
              <a:rPr lang="en-US" sz="2800" dirty="0"/>
              <a:t>), e.g., face recognition</a:t>
            </a:r>
          </a:p>
          <a:p>
            <a:pPr marL="0" indent="0">
              <a:lnSpc>
                <a:spcPct val="110000"/>
              </a:lnSpc>
              <a:buNone/>
            </a:pPr>
            <a:r>
              <a:rPr lang="en-US" sz="2800" b="1" dirty="0"/>
              <a:t>Or there might be too much relevant data</a:t>
            </a:r>
            <a:r>
              <a:rPr lang="en-US" sz="2800" dirty="0"/>
              <a:t> to examine, especially given recent explosion in data collection and data storage</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a:t>
            </a:fld>
            <a:endParaRPr lang="en-US"/>
          </a:p>
        </p:txBody>
      </p:sp>
    </p:spTree>
    <p:extLst>
      <p:ext uri="{BB962C8B-B14F-4D97-AF65-F5344CB8AC3E}">
        <p14:creationId xmlns:p14="http://schemas.microsoft.com/office/powerpoint/2010/main" val="13049684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the distance from ? To all data points in the data sample</a:t>
            </a:r>
          </a:p>
          <a:p>
            <a:endParaRPr lang="en-US" dirty="0"/>
          </a:p>
          <a:p>
            <a:r>
              <a:rPr lang="en-US" dirty="0"/>
              <a:t> for simplicity we assume </a:t>
            </a:r>
          </a:p>
          <a:p>
            <a:r>
              <a:rPr lang="en-US" b="1" dirty="0"/>
              <a:t>that the features are real-valued</a:t>
            </a:r>
          </a:p>
          <a:p>
            <a:r>
              <a:rPr lang="en-US" b="1" dirty="0"/>
              <a:t>And we use Euclidean distance </a:t>
            </a:r>
          </a:p>
          <a:p>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72</a:t>
            </a:fld>
            <a:endParaRPr lang="en-US"/>
          </a:p>
        </p:txBody>
      </p:sp>
    </p:spTree>
    <p:extLst>
      <p:ext uri="{BB962C8B-B14F-4D97-AF65-F5344CB8AC3E}">
        <p14:creationId xmlns:p14="http://schemas.microsoft.com/office/powerpoint/2010/main" val="442026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sort the list of all distances,  and grab the top 3, in our case these three here with the back circles around </a:t>
            </a:r>
            <a:r>
              <a:rPr lang="en-US"/>
              <a:t>them…</a:t>
            </a:r>
          </a:p>
          <a:p>
            <a:endParaRPr lang="en-US"/>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73</a:t>
            </a:fld>
            <a:endParaRPr lang="en-US"/>
          </a:p>
        </p:txBody>
      </p:sp>
    </p:spTree>
    <p:extLst>
      <p:ext uri="{BB962C8B-B14F-4D97-AF65-F5344CB8AC3E}">
        <p14:creationId xmlns:p14="http://schemas.microsoft.com/office/powerpoint/2010/main" val="810204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for labels, </a:t>
            </a:r>
          </a:p>
          <a:p>
            <a:r>
              <a:rPr lang="en-US" dirty="0"/>
              <a:t>from the nearest three, looks like our new data sample should be labeled as orange!</a:t>
            </a:r>
          </a:p>
          <a:p>
            <a:r>
              <a:rPr lang="en-US" dirty="0"/>
              <a:t> </a:t>
            </a:r>
          </a:p>
          <a:p>
            <a:r>
              <a:rPr lang="en-US" b="1" dirty="0"/>
              <a:t>Very easy to understand the KNN working mechanism</a:t>
            </a:r>
            <a:endParaRPr lang="en-US" b="1" dirty="0">
              <a:sym typeface="Wingdings" pitchFamily="2" charset="2"/>
            </a:endParaRPr>
          </a:p>
          <a:p>
            <a:r>
              <a:rPr lang="en-US" b="1" dirty="0">
                <a:sym typeface="Wingdings" pitchFamily="2" charset="2"/>
              </a:rPr>
              <a:t>And also very easy to use hands-on and practice …</a:t>
            </a:r>
          </a:p>
          <a:p>
            <a:endParaRPr lang="en-US" b="1" dirty="0"/>
          </a:p>
        </p:txBody>
      </p:sp>
      <p:sp>
        <p:nvSpPr>
          <p:cNvPr id="4" name="Slide Number Placeholder 3"/>
          <p:cNvSpPr>
            <a:spLocks noGrp="1"/>
          </p:cNvSpPr>
          <p:nvPr>
            <p:ph type="sldNum" sz="quarter" idx="5"/>
          </p:nvPr>
        </p:nvSpPr>
        <p:spPr/>
        <p:txBody>
          <a:bodyPr/>
          <a:lstStyle/>
          <a:p>
            <a:fld id="{DE9AAF13-0D66-9247-8B59-91BBBED844F7}" type="slidenum">
              <a:rPr lang="en-US" smtClean="0"/>
              <a:t>74</a:t>
            </a:fld>
            <a:endParaRPr lang="en-US"/>
          </a:p>
        </p:txBody>
      </p:sp>
    </p:spTree>
    <p:extLst>
      <p:ext uri="{BB962C8B-B14F-4D97-AF65-F5344CB8AC3E}">
        <p14:creationId xmlns:p14="http://schemas.microsoft.com/office/powerpoint/2010/main" val="17124965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sklearn’s implementation of KNN </a:t>
            </a:r>
            <a:r>
              <a:rPr lang="en-US" dirty="0" err="1"/>
              <a:t>alg</a:t>
            </a:r>
            <a:r>
              <a:rPr lang="en-US" dirty="0"/>
              <a:t> from the </a:t>
            </a:r>
            <a:r>
              <a:rPr lang="en-US" b="1" dirty="0"/>
              <a:t>neighbors module </a:t>
            </a:r>
          </a:p>
          <a:p>
            <a:endParaRPr lang="en-US" b="0" dirty="0"/>
          </a:p>
          <a:p>
            <a:r>
              <a:rPr lang="en-US" b="0" dirty="0"/>
              <a:t>note KNN’s parameters such as the </a:t>
            </a:r>
            <a:r>
              <a:rPr lang="en-US" b="0" dirty="0" err="1"/>
              <a:t>n_neighbors</a:t>
            </a:r>
            <a:r>
              <a:rPr lang="en-US" b="0" dirty="0"/>
              <a:t> and the distance metric…</a:t>
            </a:r>
          </a:p>
          <a:p>
            <a:endParaRPr lang="en-US" b="0" dirty="0"/>
          </a:p>
          <a:p>
            <a:r>
              <a:rPr lang="en-US" b="0" dirty="0"/>
              <a:t>With the default choice for the </a:t>
            </a:r>
            <a:r>
              <a:rPr lang="en-US" b="0" dirty="0" err="1"/>
              <a:t>n_neigbors</a:t>
            </a:r>
            <a:r>
              <a:rPr lang="en-US" b="0" dirty="0"/>
              <a:t> being 5 </a:t>
            </a:r>
          </a:p>
          <a:p>
            <a:endParaRPr lang="en-US" b="0" dirty="0"/>
          </a:p>
          <a:p>
            <a:r>
              <a:rPr lang="en-US" b="0" dirty="0"/>
              <a:t>and the default choice for the metric being M metric with p=2, which is no other than the classic Euclidean metric </a:t>
            </a:r>
          </a:p>
          <a:p>
            <a:endParaRPr lang="en-US" dirty="0"/>
          </a:p>
          <a:p>
            <a:r>
              <a:rPr lang="en-US" dirty="0"/>
              <a:t>How important are these choices of (hyper)parameters?</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75</a:t>
            </a:fld>
            <a:endParaRPr lang="en-US"/>
          </a:p>
        </p:txBody>
      </p:sp>
    </p:spTree>
    <p:extLst>
      <p:ext uri="{BB962C8B-B14F-4D97-AF65-F5344CB8AC3E}">
        <p14:creationId xmlns:p14="http://schemas.microsoft.com/office/powerpoint/2010/main" val="26777559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number of neighbors(K) in KNN is a hyperparameter that you need to choose at the time of model building.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Different choices of K might lead to different class predictions</a:t>
            </a:r>
            <a:r>
              <a:rPr lang="en-US" sz="1200" b="1" i="0" kern="1200" dirty="0">
                <a:solidFill>
                  <a:schemeClr val="tx1"/>
                </a:solidFill>
                <a:effectLst/>
                <a:latin typeface="+mn-lt"/>
                <a:ea typeface="+mn-ea"/>
                <a:cs typeface="+mn-cs"/>
              </a:rPr>
              <a:t>, as we see here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you will have to find what value of K works best for your dataset, </a:t>
            </a:r>
          </a:p>
          <a:p>
            <a:r>
              <a:rPr lang="en-US" sz="1200" b="0" i="0" kern="1200" dirty="0">
                <a:solidFill>
                  <a:schemeClr val="tx1"/>
                </a:solidFill>
                <a:effectLst/>
                <a:latin typeface="+mn-lt"/>
                <a:ea typeface="+mn-ea"/>
                <a:cs typeface="+mn-cs"/>
              </a:rPr>
              <a:t>by using a </a:t>
            </a:r>
            <a:r>
              <a:rPr lang="en-US" sz="1200" b="1" i="0" kern="1200" dirty="0">
                <a:solidFill>
                  <a:schemeClr val="tx1"/>
                </a:solidFill>
                <a:effectLst/>
                <a:latin typeface="+mn-lt"/>
                <a:ea typeface="+mn-ea"/>
                <a:cs typeface="+mn-cs"/>
              </a:rPr>
              <a:t>validation set.</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That is, train different KNN models with different K values on a training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validate them on the validation 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picking the K value that gives best validation performance.</a:t>
            </a:r>
          </a:p>
        </p:txBody>
      </p:sp>
      <p:sp>
        <p:nvSpPr>
          <p:cNvPr id="4" name="Slide Number Placeholder 3"/>
          <p:cNvSpPr>
            <a:spLocks noGrp="1"/>
          </p:cNvSpPr>
          <p:nvPr>
            <p:ph type="sldNum" sz="quarter" idx="5"/>
          </p:nvPr>
        </p:nvSpPr>
        <p:spPr/>
        <p:txBody>
          <a:bodyPr/>
          <a:lstStyle/>
          <a:p>
            <a:fld id="{DE9AAF13-0D66-9247-8B59-91BBBED844F7}" type="slidenum">
              <a:rPr lang="en-US" smtClean="0"/>
              <a:t>76</a:t>
            </a:fld>
            <a:endParaRPr lang="en-US"/>
          </a:p>
        </p:txBody>
      </p:sp>
    </p:spTree>
    <p:extLst>
      <p:ext uri="{BB962C8B-B14F-4D97-AF65-F5344CB8AC3E}">
        <p14:creationId xmlns:p14="http://schemas.microsoft.com/office/powerpoint/2010/main" val="25833218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 so, you’d have to start with some values of K, </a:t>
            </a:r>
          </a:p>
          <a:p>
            <a:r>
              <a:rPr lang="en-US" sz="1200" b="0" i="0" kern="1200" dirty="0">
                <a:solidFill>
                  <a:schemeClr val="tx1"/>
                </a:solidFill>
                <a:effectLst/>
                <a:latin typeface="+mn-lt"/>
                <a:ea typeface="+mn-ea"/>
                <a:cs typeface="+mn-cs"/>
              </a:rPr>
              <a:t>so let’s </a:t>
            </a:r>
            <a:r>
              <a:rPr lang="en-US" sz="1200" b="1" i="0" kern="1200" dirty="0">
                <a:solidFill>
                  <a:schemeClr val="tx1"/>
                </a:solidFill>
                <a:effectLst/>
                <a:latin typeface="+mn-lt"/>
                <a:ea typeface="+mn-ea"/>
                <a:cs typeface="+mn-cs"/>
              </a:rPr>
              <a:t>add some comments 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case of a </a:t>
            </a:r>
            <a:r>
              <a:rPr lang="en-US" sz="1200" b="1" i="0" kern="1200" dirty="0">
                <a:solidFill>
                  <a:schemeClr val="tx1"/>
                </a:solidFill>
                <a:effectLst/>
                <a:latin typeface="+mn-lt"/>
                <a:ea typeface="+mn-ea"/>
                <a:cs typeface="+mn-cs"/>
              </a:rPr>
              <a:t>small number of neighbors (like the extreme case of K=1)</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noise in the data will have a higher influence on the result, to think of outliers and/or mislabeled data points</a:t>
            </a:r>
          </a:p>
          <a:p>
            <a:r>
              <a:rPr lang="en-US" sz="1200" b="0" i="0" kern="1200" dirty="0">
                <a:solidFill>
                  <a:schemeClr val="tx1"/>
                </a:solidFill>
                <a:effectLst/>
                <a:latin typeface="+mn-lt"/>
                <a:ea typeface="+mn-ea"/>
                <a:cs typeface="+mn-cs"/>
              </a:rPr>
              <a:t>leading to </a:t>
            </a:r>
            <a:r>
              <a:rPr lang="en-US" sz="1200" b="1" i="0" kern="1200" dirty="0">
                <a:solidFill>
                  <a:schemeClr val="tx1"/>
                </a:solidFill>
                <a:effectLst/>
                <a:latin typeface="+mn-lt"/>
                <a:ea typeface="+mn-ea"/>
                <a:cs typeface="+mn-cs"/>
              </a:rPr>
              <a:t>more irregular decision boundary (like the overfitting models)</a:t>
            </a:r>
          </a:p>
          <a:p>
            <a:endParaRPr lang="en-US" sz="1200" b="1"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*as K increases/</a:t>
            </a:r>
            <a:r>
              <a:rPr lang="en-US" sz="1200" b="1" i="0" kern="1200" dirty="0">
                <a:solidFill>
                  <a:schemeClr val="tx1"/>
                </a:solidFill>
                <a:effectLst/>
                <a:latin typeface="+mn-lt"/>
                <a:ea typeface="+mn-ea"/>
                <a:cs typeface="+mn-cs"/>
              </a:rPr>
              <a:t>a large number of neighbors, </a:t>
            </a:r>
            <a:r>
              <a:rPr lang="en-US" sz="1200" kern="1200" dirty="0">
                <a:solidFill>
                  <a:schemeClr val="tx1"/>
                </a:solidFill>
                <a:effectLst/>
                <a:latin typeface="+mn-lt"/>
                <a:ea typeface="+mn-ea"/>
                <a:cs typeface="+mn-cs"/>
              </a:rPr>
              <a:t>there is a larger sample around our ?, the prediction will have a higher statistical confidence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t>
            </a:r>
            <a:r>
              <a:rPr lang="en-US" sz="1200" b="1" i="0" kern="1200" dirty="0">
                <a:solidFill>
                  <a:schemeClr val="tx1"/>
                </a:solidFill>
                <a:effectLst/>
                <a:latin typeface="+mn-lt"/>
                <a:ea typeface="+mn-ea"/>
                <a:cs typeface="+mn-cs"/>
              </a:rPr>
              <a:t>aking </a:t>
            </a:r>
            <a:r>
              <a:rPr lang="en-US" sz="1200" b="0" i="0" kern="1200" dirty="0">
                <a:solidFill>
                  <a:schemeClr val="tx1"/>
                </a:solidFill>
                <a:effectLst/>
                <a:latin typeface="+mn-lt"/>
                <a:ea typeface="+mn-ea"/>
                <a:cs typeface="+mn-cs"/>
              </a:rPr>
              <a:t>the model/decision boundary, while more robust to noise, </a:t>
            </a:r>
            <a:r>
              <a:rPr lang="en-US" sz="1200" b="1" kern="1200" dirty="0">
                <a:solidFill>
                  <a:schemeClr val="tx1"/>
                </a:solidFill>
                <a:effectLst/>
                <a:latin typeface="+mn-lt"/>
                <a:ea typeface="+mn-ea"/>
                <a:cs typeface="+mn-cs"/>
              </a:rPr>
              <a:t>very smooth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simpler, less complex and less performant </a:t>
            </a:r>
            <a:r>
              <a:rPr lang="en-US" sz="1200" b="1" i="0" kern="1200" dirty="0">
                <a:solidFill>
                  <a:schemeClr val="tx1"/>
                </a:solidFill>
                <a:effectLst/>
                <a:latin typeface="+mn-lt"/>
                <a:ea typeface="+mn-ea"/>
                <a:cs typeface="+mn-cs"/>
              </a:rPr>
              <a:t>(like the underfitting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Thinking of the other extreme, K = the size of the dataset, where predictions would be same for every new data point, basically the majority vote.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good Rule of thumb, for choosing the L value would be a value </a:t>
            </a:r>
            <a:r>
              <a:rPr lang="en-US" sz="1200" b="1" kern="1200" dirty="0">
                <a:solidFill>
                  <a:schemeClr val="tx1"/>
                </a:solidFill>
                <a:effectLst/>
                <a:latin typeface="+mn-lt"/>
                <a:ea typeface="+mn-ea"/>
                <a:cs typeface="+mn-cs"/>
              </a:rPr>
              <a:t>definitely lower than the training size, somewhere around sqrt(that size)</a:t>
            </a:r>
          </a:p>
          <a:p>
            <a:endParaRPr lang="en-US" sz="1200" b="0" i="0" kern="1200" dirty="0">
              <a:solidFill>
                <a:schemeClr val="tx1"/>
              </a:solidFill>
              <a:effectLst/>
              <a:latin typeface="+mn-lt"/>
              <a:ea typeface="+mn-ea"/>
              <a:cs typeface="+mn-cs"/>
            </a:endParaRPr>
          </a:p>
          <a:p>
            <a:r>
              <a:rPr lang="en-US" b="1" dirty="0"/>
              <a:t>With that being said thought, KNN seems to be most successful handling classification problems where each class has many possible prototypes, and the decision boundary is usually quite irregular!</a:t>
            </a:r>
          </a:p>
        </p:txBody>
      </p:sp>
      <p:sp>
        <p:nvSpPr>
          <p:cNvPr id="4" name="Slide Number Placeholder 3"/>
          <p:cNvSpPr>
            <a:spLocks noGrp="1"/>
          </p:cNvSpPr>
          <p:nvPr>
            <p:ph type="sldNum" sz="quarter" idx="5"/>
          </p:nvPr>
        </p:nvSpPr>
        <p:spPr/>
        <p:txBody>
          <a:bodyPr/>
          <a:lstStyle/>
          <a:p>
            <a:fld id="{DE9AAF13-0D66-9247-8B59-91BBBED844F7}" type="slidenum">
              <a:rPr lang="en-US" smtClean="0"/>
              <a:t>77</a:t>
            </a:fld>
            <a:endParaRPr lang="en-US"/>
          </a:p>
        </p:txBody>
      </p:sp>
    </p:spTree>
    <p:extLst>
      <p:ext uri="{BB962C8B-B14F-4D97-AF65-F5344CB8AC3E}">
        <p14:creationId xmlns:p14="http://schemas.microsoft.com/office/powerpoint/2010/main" val="2112227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now have a look at distance metrics choices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Finding </a:t>
            </a:r>
            <a:r>
              <a:rPr lang="en-US" sz="2800" b="0" i="0" kern="1200" dirty="0">
                <a:solidFill>
                  <a:schemeClr val="tx1"/>
                </a:solidFill>
                <a:effectLst/>
                <a:latin typeface="+mn-lt"/>
                <a:ea typeface="+mn-ea"/>
                <a:cs typeface="+mn-cs"/>
              </a:rPr>
              <a:t>closest/similar points, means finding the distance between points using distance measures such as:</a:t>
            </a:r>
            <a:endParaRPr lang="en-US" sz="2800" b="1" dirty="0">
              <a:solidFill>
                <a:schemeClr val="accent3"/>
              </a:solidFill>
            </a:endParaRPr>
          </a:p>
          <a:p>
            <a:r>
              <a:rPr lang="en-US" b="1" dirty="0"/>
              <a:t>the default </a:t>
            </a:r>
            <a:r>
              <a:rPr lang="en-US" sz="1200" b="1" i="0" kern="1200" dirty="0" err="1">
                <a:solidFill>
                  <a:schemeClr val="tx1"/>
                </a:solidFill>
                <a:effectLst/>
                <a:latin typeface="+mn-lt"/>
                <a:ea typeface="+mn-ea"/>
                <a:cs typeface="+mn-cs"/>
              </a:rPr>
              <a:t>minkowski</a:t>
            </a:r>
            <a:r>
              <a:rPr lang="en-US" sz="1200" b="1" i="0" kern="1200" dirty="0">
                <a:solidFill>
                  <a:schemeClr val="tx1"/>
                </a:solidFill>
                <a:effectLst/>
                <a:latin typeface="+mn-lt"/>
                <a:ea typeface="+mn-ea"/>
                <a:cs typeface="+mn-cs"/>
              </a:rPr>
              <a:t> with p=2 equivalent to the Euclidean distance</a:t>
            </a:r>
            <a:r>
              <a:rPr lang="en-US" dirty="0"/>
              <a:t>, </a:t>
            </a:r>
          </a:p>
          <a:p>
            <a:r>
              <a:rPr lang="en-US" dirty="0"/>
              <a:t>Which Is well suited to handle </a:t>
            </a:r>
            <a:r>
              <a:rPr lang="en-US" b="1" dirty="0"/>
              <a:t>real-values vector spaces, in particular num values of similar types (</a:t>
            </a:r>
            <a:r>
              <a:rPr lang="en-US" b="1" dirty="0" err="1"/>
              <a:t>len</a:t>
            </a:r>
            <a:r>
              <a:rPr lang="en-US" b="1" dirty="0"/>
              <a:t>, height)</a:t>
            </a:r>
          </a:p>
          <a:p>
            <a:r>
              <a:rPr lang="en-US" sz="500" b="0" dirty="0"/>
              <a:t>Whereas</a:t>
            </a:r>
            <a:r>
              <a:rPr lang="en-US" sz="500" b="1" dirty="0"/>
              <a:t> mink + p=1 - </a:t>
            </a:r>
            <a:r>
              <a:rPr lang="en-US" sz="800" b="0" i="0" kern="1200" dirty="0">
                <a:solidFill>
                  <a:schemeClr val="tx1"/>
                </a:solidFill>
                <a:effectLst/>
                <a:latin typeface="+mn-lt"/>
                <a:ea typeface="+mn-ea"/>
                <a:cs typeface="+mn-cs"/>
              </a:rPr>
              <a:t>Manhattan (taxi-cab) – is better suited for real-valued features of mixed type (age, length, salaries, </a:t>
            </a:r>
            <a:r>
              <a:rPr lang="en-US" sz="800" b="0" i="0" kern="1200" dirty="0" err="1">
                <a:solidFill>
                  <a:schemeClr val="tx1"/>
                </a:solidFill>
                <a:effectLst/>
                <a:latin typeface="+mn-lt"/>
                <a:ea typeface="+mn-ea"/>
                <a:cs typeface="+mn-cs"/>
              </a:rPr>
              <a:t>etc</a:t>
            </a:r>
            <a:r>
              <a:rPr lang="en-US" sz="8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Depending on other characteristics of the model features, like categorical features, </a:t>
            </a:r>
            <a:r>
              <a:rPr lang="en-US" sz="1200" b="1" i="0" kern="1200" dirty="0">
                <a:solidFill>
                  <a:schemeClr val="tx1"/>
                </a:solidFill>
                <a:effectLst/>
                <a:latin typeface="+mn-lt"/>
                <a:ea typeface="+mn-ea"/>
                <a:cs typeface="+mn-cs"/>
              </a:rPr>
              <a:t>other distance measures may be more appropriate</a:t>
            </a:r>
            <a:r>
              <a:rPr lang="en-US" sz="2800" b="1" i="0" kern="1200" dirty="0">
                <a:solidFill>
                  <a:schemeClr val="tx1"/>
                </a:solidFill>
                <a:effectLst/>
                <a:latin typeface="+mn-lt"/>
                <a:ea typeface="+mn-ea"/>
                <a:cs typeface="+mn-cs"/>
              </a:rPr>
              <a:t>, like</a:t>
            </a:r>
          </a:p>
          <a:p>
            <a:r>
              <a:rPr lang="en-US" dirty="0"/>
              <a:t>metric choices intended for binary/</a:t>
            </a:r>
            <a:r>
              <a:rPr lang="en-US" b="1" dirty="0"/>
              <a:t>integer-valued</a:t>
            </a:r>
            <a:r>
              <a:rPr lang="en-US" dirty="0"/>
              <a:t> and </a:t>
            </a:r>
            <a:r>
              <a:rPr lang="en-US" b="1" dirty="0" err="1"/>
              <a:t>boolean</a:t>
            </a:r>
            <a:r>
              <a:rPr lang="en-US" b="1" dirty="0"/>
              <a:t>-valued</a:t>
            </a:r>
            <a:r>
              <a:rPr lang="en-US" dirty="0"/>
              <a:t> vector spaces (Hamming, Jaccard, cosine similarity, to name a few)</a:t>
            </a:r>
          </a:p>
          <a:p>
            <a:pPr marL="171450" indent="-171450">
              <a:buFontTx/>
              <a:buChar char="-"/>
            </a:pPr>
            <a:r>
              <a:rPr lang="en-US" sz="1200" b="0" i="0" kern="1200" dirty="0">
                <a:solidFill>
                  <a:schemeClr val="tx1"/>
                </a:solidFill>
                <a:effectLst/>
                <a:latin typeface="+mn-lt"/>
                <a:ea typeface="+mn-ea"/>
                <a:cs typeface="+mn-cs"/>
              </a:rPr>
              <a:t>Hamming = given two binary valued vectors = returns the number of positions where the value patterns are different</a:t>
            </a:r>
          </a:p>
          <a:p>
            <a:pPr marL="171450" indent="-171450">
              <a:buFontTx/>
              <a:buChar char="-"/>
            </a:pPr>
            <a:r>
              <a:rPr lang="en-US" sz="1200" b="0" i="0" kern="1200" dirty="0">
                <a:solidFill>
                  <a:schemeClr val="tx1"/>
                </a:solidFill>
                <a:effectLst/>
                <a:latin typeface="+mn-lt"/>
                <a:ea typeface="+mn-ea"/>
                <a:cs typeface="+mn-cs"/>
              </a:rPr>
              <a:t>Jaccard = given two Boolean valued vectors  = returns the number of shared values divided by the total number of values in both vectors</a:t>
            </a:r>
          </a:p>
          <a:p>
            <a:pPr marL="171450" indent="-171450">
              <a:buFontTx/>
              <a:buChar char="-"/>
            </a:pPr>
            <a:endParaRPr lang="en-US" sz="1200" b="0" i="0" kern="1200" dirty="0">
              <a:solidFill>
                <a:schemeClr val="tx1"/>
              </a:solidFill>
              <a:effectLst/>
              <a:latin typeface="+mn-lt"/>
              <a:ea typeface="+mn-ea"/>
              <a:cs typeface="+mn-cs"/>
            </a:endParaRPr>
          </a:p>
          <a:p>
            <a:pPr marL="0" lvl="0" indent="0">
              <a:buFont typeface="Arial" panose="020B0604020202020204" pitchFamily="34" charset="0"/>
              <a:buNone/>
            </a:pPr>
            <a:r>
              <a:rPr lang="en-US" sz="1200" b="0" i="0" kern="1200" dirty="0">
                <a:solidFill>
                  <a:schemeClr val="tx1"/>
                </a:solidFill>
                <a:effectLst/>
                <a:latin typeface="+mn-lt"/>
                <a:ea typeface="+mn-ea"/>
                <a:cs typeface="+mn-cs"/>
              </a:rPr>
              <a:t>High dim dataset, Euclidean </a:t>
            </a:r>
            <a:r>
              <a:rPr lang="en-US" sz="1200" b="1" i="0" kern="1200" dirty="0">
                <a:solidFill>
                  <a:schemeClr val="tx1"/>
                </a:solidFill>
                <a:effectLst/>
                <a:latin typeface="+mn-lt"/>
                <a:ea typeface="+mn-ea"/>
                <a:cs typeface="+mn-cs"/>
              </a:rPr>
              <a:t>distance is not useful - </a:t>
            </a:r>
            <a:r>
              <a:rPr lang="en-US" sz="1200" b="0" i="0" kern="1200" dirty="0">
                <a:solidFill>
                  <a:schemeClr val="tx1"/>
                </a:solidFill>
                <a:effectLst/>
                <a:latin typeface="+mn-lt"/>
                <a:ea typeface="+mn-ea"/>
                <a:cs typeface="+mn-cs"/>
              </a:rPr>
              <a:t>other measures such as cosine similarity are preferred, which </a:t>
            </a:r>
            <a:r>
              <a:rPr lang="en-US" sz="1200" b="1" i="0" kern="1200" dirty="0">
                <a:solidFill>
                  <a:schemeClr val="tx1"/>
                </a:solidFill>
                <a:effectLst/>
                <a:latin typeface="+mn-lt"/>
                <a:ea typeface="+mn-ea"/>
                <a:cs typeface="+mn-cs"/>
              </a:rPr>
              <a:t>are less affected by high dimension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angle between two vectors (similarity irrespective of their sizes)</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78</a:t>
            </a:fld>
            <a:endParaRPr lang="en-US"/>
          </a:p>
        </p:txBody>
      </p:sp>
    </p:spTree>
    <p:extLst>
      <p:ext uri="{BB962C8B-B14F-4D97-AF65-F5344CB8AC3E}">
        <p14:creationId xmlns:p14="http://schemas.microsoft.com/office/powerpoint/2010/main" val="6792976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Speaking of high dimensional feature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With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too many features</a:t>
            </a:r>
            <a:r>
              <a:rPr lang="en-US" sz="12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 KNN becomes computationally expensive and difficult to solve.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Computationally expensive</a:t>
            </a:r>
            <a:r>
              <a:rPr lang="en-US" sz="1200" kern="1200" dirty="0">
                <a:solidFill>
                  <a:schemeClr val="tx1"/>
                </a:solidFill>
                <a:effectLst/>
                <a:latin typeface="+mn-lt"/>
                <a:ea typeface="+mn-ea"/>
                <a:cs typeface="+mn-cs"/>
              </a:rPr>
              <a:t>: both in finding the neighbors, and storing the entire training data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there are some fast </a:t>
            </a:r>
            <a:r>
              <a:rPr lang="en-US" sz="1200" kern="1200" dirty="0" err="1">
                <a:solidFill>
                  <a:schemeClr val="tx1"/>
                </a:solidFill>
                <a:effectLst/>
                <a:latin typeface="+mn-lt"/>
                <a:ea typeface="+mn-ea"/>
                <a:cs typeface="+mn-cs"/>
              </a:rPr>
              <a:t>algs</a:t>
            </a:r>
            <a:r>
              <a:rPr lang="en-US" sz="1200" kern="1200" dirty="0">
                <a:solidFill>
                  <a:schemeClr val="tx1"/>
                </a:solidFill>
                <a:effectLst/>
                <a:latin typeface="+mn-lt"/>
                <a:ea typeface="+mn-ea"/>
                <a:cs typeface="+mn-cs"/>
              </a:rPr>
              <a:t> for finding NN, which can reduce the comp load somewhat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BIGGER Issue is that KNN breaks down when the dimensionality of the feature space is high…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 GENERAL</a:t>
            </a:r>
            <a:r>
              <a:rPr lang="en-US" sz="1200" kern="1200" dirty="0">
                <a:solidFill>
                  <a:schemeClr val="tx1"/>
                </a:solidFill>
                <a:effectLst/>
                <a:latin typeface="+mn-lt"/>
                <a:ea typeface="+mn-ea"/>
                <a:cs typeface="+mn-cs"/>
              </a:rPr>
              <a:t>: In a high-dim space, most points taken from a random finite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inside a finite volume are far away from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someone once said “</a:t>
            </a:r>
            <a:r>
              <a:rPr lang="en-US" sz="1200" b="1" i="0" kern="1200" dirty="0">
                <a:solidFill>
                  <a:schemeClr val="tx1"/>
                </a:solidFill>
                <a:effectLst/>
                <a:latin typeface="+mn-lt"/>
                <a:ea typeface="+mn-ea"/>
                <a:cs typeface="+mn-cs"/>
              </a:rPr>
              <a:t>a high-dimensional space is a lonely place.”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What we mean by this </a:t>
            </a:r>
            <a:r>
              <a:rPr lang="en-US" sz="1200" b="0" i="0" kern="1200" dirty="0">
                <a:solidFill>
                  <a:schemeClr val="tx1"/>
                </a:solidFill>
                <a:effectLst/>
                <a:latin typeface="+mn-lt"/>
                <a:ea typeface="+mn-ea"/>
                <a:cs typeface="+mn-cs"/>
              </a:rPr>
              <a:t>is that, not only are the points increasingly far from the mean on average,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are also increasingly far from each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you think of two points that are one unit away from each other in each direction/each dimension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on a line, that is 1D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moving in 2D, the points are actually sqrt(2) apart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In 3D, are sqrt(3) apart, and so 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distance between them grows as </a:t>
            </a:r>
            <a:r>
              <a:rPr lang="en-US" sz="1200" b="0" i="0" u="none" strike="noStrike" kern="1200" dirty="0">
                <a:solidFill>
                  <a:schemeClr val="tx1"/>
                </a:solidFill>
                <a:effectLst/>
                <a:latin typeface="+mn-lt"/>
                <a:ea typeface="+mn-ea"/>
                <a:cs typeface="+mn-cs"/>
              </a:rPr>
              <a:t>N grows, to be ‾‾√N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way of looking at this is that in higher dimensions, the points on average </a:t>
            </a:r>
          </a:p>
          <a:p>
            <a:r>
              <a:rPr lang="en-US" sz="1200" b="0" i="0" kern="1200" dirty="0">
                <a:solidFill>
                  <a:schemeClr val="tx1"/>
                </a:solidFill>
                <a:effectLst/>
                <a:latin typeface="+mn-lt"/>
                <a:ea typeface="+mn-ea"/>
                <a:cs typeface="+mn-cs"/>
              </a:rPr>
              <a:t>become further and further away from the center of a hypersphere, </a:t>
            </a:r>
          </a:p>
          <a:p>
            <a:r>
              <a:rPr lang="en-US" sz="1200" b="0" i="0" kern="1200" dirty="0">
                <a:solidFill>
                  <a:schemeClr val="tx1"/>
                </a:solidFill>
                <a:effectLst/>
                <a:latin typeface="+mn-lt"/>
                <a:ea typeface="+mn-ea"/>
                <a:cs typeface="+mn-cs"/>
              </a:rPr>
              <a:t>They also become further and further away from each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So as the dimension grows</a:t>
            </a:r>
            <a:r>
              <a:rPr lang="en-US" sz="1200" b="0" i="0" kern="1200" dirty="0">
                <a:solidFill>
                  <a:schemeClr val="tx1"/>
                </a:solidFill>
                <a:effectLst/>
                <a:latin typeface="+mn-lt"/>
                <a:ea typeface="+mn-ea"/>
                <a:cs typeface="+mn-cs"/>
              </a:rPr>
              <a:t> the points </a:t>
            </a:r>
            <a:r>
              <a:rPr lang="en-US" sz="1200" b="1" i="0" kern="1200" dirty="0">
                <a:solidFill>
                  <a:schemeClr val="tx1"/>
                </a:solidFill>
                <a:effectLst/>
                <a:latin typeface="+mn-lt"/>
                <a:ea typeface="+mn-ea"/>
                <a:cs typeface="+mn-cs"/>
              </a:rPr>
              <a:t>appear further from each other</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more and more volume filling up the space between them</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KNN specifically: The “curse of dimensionality” </a:t>
            </a:r>
            <a:r>
              <a:rPr lang="en-US" dirty="0"/>
              <a:t>refers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of </a:t>
            </a:r>
            <a:r>
              <a:rPr lang="en-US" sz="1200" b="0" i="0" u="none" strike="noStrike" kern="1200" dirty="0">
                <a:solidFill>
                  <a:schemeClr val="tx1"/>
                </a:solidFill>
                <a:effectLst/>
                <a:latin typeface="+mn-lt"/>
                <a:ea typeface="+mn-ea"/>
                <a:cs typeface="+mn-cs"/>
              </a:rPr>
              <a:t>classifying and organizing high dimensional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The more features we have, </a:t>
            </a:r>
            <a:r>
              <a:rPr lang="en-US" b="1" dirty="0"/>
              <a:t>more data points we need in order to fill space.</a:t>
            </a:r>
            <a:endParaRPr lang="en-US" sz="1200" b="1" i="0" kern="1200" dirty="0">
              <a:solidFill>
                <a:schemeClr val="tx1"/>
              </a:solidFill>
              <a:effectLst/>
              <a:latin typeface="+mn-lt"/>
              <a:ea typeface="+mn-ea"/>
              <a:cs typeface="+mn-cs"/>
            </a:endParaRPr>
          </a:p>
          <a:p>
            <a:pPr rtl="0"/>
            <a:r>
              <a:rPr lang="en-US" sz="1200" b="1" i="0" kern="1200" dirty="0">
                <a:solidFill>
                  <a:schemeClr val="tx1"/>
                </a:solidFill>
                <a:effectLst/>
                <a:latin typeface="+mn-lt"/>
                <a:ea typeface="+mn-ea"/>
                <a:cs typeface="+mn-cs"/>
              </a:rPr>
              <a:t>As the data space seen above moves from one dimension to </a:t>
            </a:r>
          </a:p>
          <a:p>
            <a:pPr rtl="0"/>
            <a:r>
              <a:rPr lang="en-US" sz="1200" b="1" i="0" kern="1200" dirty="0">
                <a:solidFill>
                  <a:schemeClr val="tx1"/>
                </a:solidFill>
                <a:effectLst/>
                <a:latin typeface="+mn-lt"/>
                <a:ea typeface="+mn-ea"/>
                <a:cs typeface="+mn-cs"/>
              </a:rPr>
              <a:t>two dimensions and finally to three dimensions, the given data fills </a:t>
            </a:r>
          </a:p>
          <a:p>
            <a:pPr rtl="0"/>
            <a:r>
              <a:rPr lang="en-US" sz="1200" b="1" i="0" kern="1200" dirty="0">
                <a:solidFill>
                  <a:schemeClr val="tx1"/>
                </a:solidFill>
                <a:effectLst/>
                <a:latin typeface="+mn-lt"/>
                <a:ea typeface="+mn-ea"/>
                <a:cs typeface="+mn-cs"/>
              </a:rPr>
              <a:t>less and less of the data space.  In order to maintain an accurate representation of the space,</a:t>
            </a:r>
          </a:p>
          <a:p>
            <a:pPr rtl="0"/>
            <a:r>
              <a:rPr lang="en-US" sz="1200" b="1" i="0" kern="1200" dirty="0">
                <a:solidFill>
                  <a:schemeClr val="tx1"/>
                </a:solidFill>
                <a:effectLst/>
                <a:latin typeface="+mn-lt"/>
                <a:ea typeface="+mn-ea"/>
                <a:cs typeface="+mn-cs"/>
              </a:rPr>
              <a:t> the data for analysis will need to also grow exponentially.</a:t>
            </a:r>
            <a:br>
              <a:rPr lang="en-US" dirty="0"/>
            </a:br>
            <a:r>
              <a:rPr lang="en-US" sz="1200" b="0" i="0" kern="1200" dirty="0">
                <a:solidFill>
                  <a:schemeClr val="tx1"/>
                </a:solidFill>
                <a:effectLst/>
                <a:latin typeface="+mn-lt"/>
                <a:ea typeface="+mn-ea"/>
                <a:cs typeface="+mn-cs"/>
              </a:rPr>
              <a:t>In low dimensional spaces, data may seem very similar but </a:t>
            </a:r>
          </a:p>
          <a:p>
            <a:pPr rtl="0"/>
            <a:r>
              <a:rPr lang="en-US" sz="1200" b="0" i="0" kern="1200" dirty="0">
                <a:solidFill>
                  <a:schemeClr val="tx1"/>
                </a:solidFill>
                <a:effectLst/>
                <a:latin typeface="+mn-lt"/>
                <a:ea typeface="+mn-ea"/>
                <a:cs typeface="+mn-cs"/>
              </a:rPr>
              <a:t>the higher the dimension the further these data points may seem to be.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In 3D, we can see that the points are now more apart (sparse) in this new higher dimension space(3D). </a:t>
            </a:r>
          </a:p>
          <a:p>
            <a:pPr rtl="0"/>
            <a:r>
              <a:rPr lang="en-US" sz="1200" b="0" i="0" kern="1200" dirty="0">
                <a:solidFill>
                  <a:schemeClr val="tx1"/>
                </a:solidFill>
                <a:effectLst/>
                <a:latin typeface="+mn-lt"/>
                <a:ea typeface="+mn-ea"/>
                <a:cs typeface="+mn-cs"/>
              </a:rPr>
              <a:t>As a result, finding the neighbors becomes harder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We can imagine that as we add more dimensions the data become more and more apart. (In other words, we need more and more data if you want to avoid having sparsity in our data)</a:t>
            </a:r>
          </a:p>
          <a:p>
            <a:pPr rtl="0"/>
            <a:endParaRPr lang="en-US" dirty="0"/>
          </a:p>
          <a:p>
            <a:r>
              <a:rPr lang="en-US" b="1" dirty="0"/>
              <a:t>---------------------</a:t>
            </a:r>
          </a:p>
          <a:p>
            <a:pPr rtl="0"/>
            <a:r>
              <a:rPr lang="en-US" sz="1200" b="1" i="0" kern="1200" dirty="0">
                <a:solidFill>
                  <a:schemeClr val="tx1"/>
                </a:solidFill>
                <a:effectLst/>
                <a:latin typeface="+mn-lt"/>
                <a:ea typeface="+mn-ea"/>
                <a:cs typeface="+mn-cs"/>
              </a:rPr>
              <a:t>Let's say you have a straight line 100 yards long and you dropped a penny somewhere on it. It wouldn't be too hard to find. You walk along the line and it takes two minutes.</a:t>
            </a:r>
          </a:p>
          <a:p>
            <a:pPr rtl="0"/>
            <a:r>
              <a:rPr lang="en-US" sz="1200" b="1" i="0" kern="1200" dirty="0">
                <a:solidFill>
                  <a:schemeClr val="tx1"/>
                </a:solidFill>
                <a:effectLst/>
                <a:latin typeface="+mn-lt"/>
                <a:ea typeface="+mn-ea"/>
                <a:cs typeface="+mn-cs"/>
              </a:rPr>
              <a:t>Now let's say you have a square 100 yards on each side and you dropped a penny somewhere on it. It would be pretty hard, like searching across two football fields stuck together. It could take days.</a:t>
            </a:r>
          </a:p>
          <a:p>
            <a:pPr rtl="0"/>
            <a:r>
              <a:rPr lang="en-US" sz="1200" b="1" i="0" kern="1200" dirty="0">
                <a:solidFill>
                  <a:schemeClr val="tx1"/>
                </a:solidFill>
                <a:effectLst/>
                <a:latin typeface="+mn-lt"/>
                <a:ea typeface="+mn-ea"/>
                <a:cs typeface="+mn-cs"/>
              </a:rPr>
              <a:t>Now a cube 100 yards across. That's like searching a 30-story building the size of a football stadium. </a:t>
            </a:r>
          </a:p>
          <a:p>
            <a:pPr rtl="0"/>
            <a:r>
              <a:rPr lang="en-US" sz="1200" b="1" i="0" kern="1200" dirty="0">
                <a:solidFill>
                  <a:schemeClr val="tx1"/>
                </a:solidFill>
                <a:effectLst/>
                <a:latin typeface="+mn-lt"/>
                <a:ea typeface="+mn-ea"/>
                <a:cs typeface="+mn-cs"/>
              </a:rPr>
              <a:t>The difficulty of searching through the space gets a *lot* harder as you have more dimensions. </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79</a:t>
            </a:fld>
            <a:endParaRPr lang="en-US"/>
          </a:p>
        </p:txBody>
      </p:sp>
    </p:spTree>
    <p:extLst>
      <p:ext uri="{BB962C8B-B14F-4D97-AF65-F5344CB8AC3E}">
        <p14:creationId xmlns:p14="http://schemas.microsoft.com/office/powerpoint/2010/main" val="1938297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Typically with KNN we also first scale the numerical features, since it’s possible that they are measured in different units.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unit </a:t>
            </a:r>
            <a:r>
              <a:rPr lang="en-US" sz="1200" b="1" i="1" kern="1200" dirty="0">
                <a:solidFill>
                  <a:schemeClr val="tx1"/>
                </a:solidFill>
                <a:effectLst/>
                <a:latin typeface="+mn-lt"/>
                <a:ea typeface="+mn-ea"/>
                <a:cs typeface="+mn-cs"/>
              </a:rPr>
              <a:t>difference </a:t>
            </a:r>
            <a:r>
              <a:rPr lang="en-US" sz="1200" b="0" i="0" kern="1200" dirty="0">
                <a:solidFill>
                  <a:schemeClr val="tx1"/>
                </a:solidFill>
                <a:effectLst/>
                <a:latin typeface="+mn-lt"/>
                <a:ea typeface="+mn-ea"/>
                <a:cs typeface="+mn-cs"/>
              </a:rPr>
              <a:t>causes Distance-Based algorithms such as KNN to not perform </a:t>
            </a:r>
            <a:r>
              <a:rPr lang="en-US" sz="1200" b="1" i="1" kern="1200" dirty="0">
                <a:solidFill>
                  <a:schemeClr val="tx1"/>
                </a:solidFill>
                <a:effectLst/>
                <a:latin typeface="+mn-lt"/>
                <a:ea typeface="+mn-ea"/>
                <a:cs typeface="+mn-cs"/>
              </a:rPr>
              <a:t>optimally</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so it is necessary to </a:t>
            </a:r>
            <a:r>
              <a:rPr lang="en-US" sz="1200" b="1" i="1" kern="1200" dirty="0">
                <a:solidFill>
                  <a:schemeClr val="tx1"/>
                </a:solidFill>
                <a:effectLst/>
                <a:latin typeface="+mn-lt"/>
                <a:ea typeface="+mn-ea"/>
                <a:cs typeface="+mn-cs"/>
              </a:rPr>
              <a:t>rescale </a:t>
            </a:r>
            <a:r>
              <a:rPr lang="en-US" sz="1200" b="0" i="0" kern="1200" dirty="0">
                <a:solidFill>
                  <a:schemeClr val="tx1"/>
                </a:solidFill>
                <a:effectLst/>
                <a:latin typeface="+mn-lt"/>
                <a:ea typeface="+mn-ea"/>
                <a:cs typeface="+mn-cs"/>
              </a:rPr>
              <a:t>features that have different units to have same scale/units. </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examine a KNN model (here K=1 for simplicity) in an unscaled vs . </a:t>
            </a:r>
            <a:r>
              <a:rPr lang="en-US" sz="1200" b="1" kern="1200" dirty="0">
                <a:solidFill>
                  <a:schemeClr val="tx1"/>
                </a:solidFill>
                <a:effectLst/>
                <a:latin typeface="+mn-lt"/>
                <a:ea typeface="+mn-ea"/>
                <a:cs typeface="+mn-cs"/>
              </a:rPr>
              <a:t>scaled situation:</a:t>
            </a:r>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Considering here two features with two quite diff units: x1 could be </a:t>
            </a:r>
            <a:r>
              <a:rPr lang="en-US" sz="1200" b="1" i="1" kern="1200" dirty="0">
                <a:solidFill>
                  <a:schemeClr val="tx1"/>
                </a:solidFill>
                <a:effectLst/>
                <a:latin typeface="+mn-lt"/>
                <a:ea typeface="+mn-ea"/>
                <a:cs typeface="+mn-cs"/>
              </a:rPr>
              <a:t>age (1-100 years) </a:t>
            </a:r>
            <a:r>
              <a:rPr lang="en-US" sz="1200" b="0" i="0" kern="1200" dirty="0">
                <a:solidFill>
                  <a:schemeClr val="tx1"/>
                </a:solidFill>
                <a:effectLst/>
                <a:latin typeface="+mn-lt"/>
                <a:ea typeface="+mn-ea"/>
                <a:cs typeface="+mn-cs"/>
              </a:rPr>
              <a:t>and x2 could be </a:t>
            </a:r>
          </a:p>
          <a:p>
            <a:r>
              <a:rPr lang="en-US" sz="1200" b="1" i="1" kern="1200" dirty="0">
                <a:solidFill>
                  <a:schemeClr val="tx1"/>
                </a:solidFill>
                <a:effectLst/>
                <a:latin typeface="+mn-lt"/>
                <a:ea typeface="+mn-ea"/>
                <a:cs typeface="+mn-cs"/>
              </a:rPr>
              <a:t>height (1-10 ft)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marL="171450" indent="-171450">
              <a:buFontTx/>
              <a:buChar char="-"/>
            </a:pPr>
            <a:r>
              <a:rPr lang="en-US" sz="1200" b="1" kern="1200" dirty="0">
                <a:solidFill>
                  <a:schemeClr val="tx1"/>
                </a:solidFill>
                <a:effectLst/>
                <a:latin typeface="+mn-lt"/>
                <a:ea typeface="+mn-ea"/>
                <a:cs typeface="+mn-cs"/>
              </a:rPr>
              <a:t>Examining the unscaled features scenario</a:t>
            </a:r>
            <a:r>
              <a:rPr lang="en-US" sz="1200" kern="1200" dirty="0">
                <a:solidFill>
                  <a:schemeClr val="tx1"/>
                </a:solidFill>
                <a:effectLst/>
                <a:latin typeface="+mn-lt"/>
                <a:ea typeface="+mn-ea"/>
                <a:cs typeface="+mn-cs"/>
              </a:rPr>
              <a:t>, while trying to identify that one nearest neighbor needed for class assignment for our new data point, looks like the blue dot is closer. </a:t>
            </a:r>
          </a:p>
          <a:p>
            <a:pPr marL="171450" indent="-171450">
              <a:buFontTx/>
              <a:buChar char="-"/>
            </a:pPr>
            <a:r>
              <a:rPr lang="en-US" sz="1200" kern="1200" dirty="0">
                <a:solidFill>
                  <a:schemeClr val="tx1"/>
                </a:solidFill>
                <a:effectLst/>
                <a:latin typeface="+mn-lt"/>
                <a:ea typeface="+mn-ea"/>
                <a:cs typeface="+mn-cs"/>
              </a:rPr>
              <a:t>However when we compute the distance between the new data point and the blue point, that distance (5) turns out to be much more than the distance from the new data point to the orange datapoint (2), </a:t>
            </a:r>
          </a:p>
          <a:p>
            <a:pPr marL="171450" indent="-171450">
              <a:buFontTx/>
              <a:buChar char="-"/>
            </a:pPr>
            <a:r>
              <a:rPr lang="en-US" sz="1200" kern="1200" dirty="0">
                <a:solidFill>
                  <a:schemeClr val="tx1"/>
                </a:solidFill>
                <a:effectLst/>
                <a:latin typeface="+mn-lt"/>
                <a:ea typeface="+mn-ea"/>
                <a:cs typeface="+mn-cs"/>
              </a:rPr>
              <a:t>and therefore the orange data point wins so to speak, and the class prediction for our new data point is orange.</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b="1" kern="1200" dirty="0">
                <a:solidFill>
                  <a:schemeClr val="tx1"/>
                </a:solidFill>
                <a:effectLst/>
                <a:latin typeface="+mn-lt"/>
                <a:ea typeface="+mn-ea"/>
                <a:cs typeface="+mn-cs"/>
              </a:rPr>
              <a:t>Somehow this doesn’t quite make sense when taking into account the diff in scale/units of the two features considered</a:t>
            </a:r>
            <a:r>
              <a:rPr lang="en-US" sz="1200" kern="1200" dirty="0">
                <a:solidFill>
                  <a:schemeClr val="tx1"/>
                </a:solidFill>
                <a:effectLst/>
                <a:latin typeface="+mn-lt"/>
                <a:ea typeface="+mn-ea"/>
                <a:cs typeface="+mn-cs"/>
              </a:rPr>
              <a:t>. </a:t>
            </a:r>
          </a:p>
          <a:p>
            <a:pPr marL="171450" indent="-171450">
              <a:buFontTx/>
              <a:buChar char="-"/>
            </a:pPr>
            <a:r>
              <a:rPr lang="en-US" sz="1200" kern="1200" dirty="0">
                <a:solidFill>
                  <a:schemeClr val="tx1"/>
                </a:solidFill>
                <a:effectLst/>
                <a:latin typeface="+mn-lt"/>
                <a:ea typeface="+mn-ea"/>
                <a:cs typeface="+mn-cs"/>
              </a:rPr>
              <a:t>For example the distance between the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and the blue point, of 5, is more like a 5% change (small change) in the great scheme of things along x1; </a:t>
            </a:r>
          </a:p>
          <a:p>
            <a:pPr marL="171450" indent="-171450">
              <a:buFontTx/>
              <a:buChar char="-"/>
            </a:pPr>
            <a:r>
              <a:rPr lang="en-US" sz="1200" kern="1200" dirty="0">
                <a:solidFill>
                  <a:schemeClr val="tx1"/>
                </a:solidFill>
                <a:effectLst/>
                <a:latin typeface="+mn-lt"/>
                <a:ea typeface="+mn-ea"/>
                <a:cs typeface="+mn-cs"/>
              </a:rPr>
              <a:t>whereas the distance from our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to the orange dot, of 2, is more of a deal from the x2 perspective, like a 20% change! </a:t>
            </a:r>
          </a:p>
          <a:p>
            <a:pPr marL="171450" indent="-171450">
              <a:buFontTx/>
              <a:buChar char="-"/>
            </a:pPr>
            <a:r>
              <a:rPr lang="en-US" sz="1200" kern="1200" dirty="0">
                <a:solidFill>
                  <a:schemeClr val="tx1"/>
                </a:solidFill>
                <a:effectLst/>
                <a:latin typeface="+mn-lt"/>
                <a:ea typeface="+mn-ea"/>
                <a:cs typeface="+mn-cs"/>
              </a:rPr>
              <a:t>According to this observation, the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would be much closer (less change) to the blue dot, instead!</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b="1" kern="1200" dirty="0">
                <a:solidFill>
                  <a:schemeClr val="tx1"/>
                </a:solidFill>
                <a:effectLst/>
                <a:latin typeface="+mn-lt"/>
                <a:ea typeface="+mn-ea"/>
                <a:cs typeface="+mn-cs"/>
              </a:rPr>
              <a:t>This is exactly how things look in the scaled scenario</a:t>
            </a:r>
            <a:r>
              <a:rPr lang="en-US" sz="1200" kern="1200" dirty="0">
                <a:solidFill>
                  <a:schemeClr val="tx1"/>
                </a:solidFill>
                <a:effectLst/>
                <a:latin typeface="+mn-lt"/>
                <a:ea typeface="+mn-ea"/>
                <a:cs typeface="+mn-cs"/>
              </a:rPr>
              <a:t>, where bringing both x1 and x2 on the same units make d1=0.05 and d2=0.2, and therefore the class prediction for the </a:t>
            </a:r>
            <a:r>
              <a:rPr lang="en-US" sz="1200" kern="1200" dirty="0" err="1">
                <a:solidFill>
                  <a:schemeClr val="tx1"/>
                </a:solidFill>
                <a:effectLst/>
                <a:latin typeface="+mn-lt"/>
                <a:ea typeface="+mn-ea"/>
                <a:cs typeface="+mn-cs"/>
              </a:rPr>
              <a:t>ndp</a:t>
            </a:r>
            <a:r>
              <a:rPr lang="en-US" sz="1200" kern="1200" dirty="0">
                <a:solidFill>
                  <a:schemeClr val="tx1"/>
                </a:solidFill>
                <a:effectLst/>
                <a:latin typeface="+mn-lt"/>
                <a:ea typeface="+mn-ea"/>
                <a:cs typeface="+mn-cs"/>
              </a:rPr>
              <a:t> is blue.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80</a:t>
            </a:fld>
            <a:endParaRPr lang="en-US"/>
          </a:p>
        </p:txBody>
      </p:sp>
    </p:spTree>
    <p:extLst>
      <p:ext uri="{BB962C8B-B14F-4D97-AF65-F5344CB8AC3E}">
        <p14:creationId xmlns:p14="http://schemas.microsoft.com/office/powerpoint/2010/main" val="24871344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Motivation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Many algorithms are sensitive to features being on different scales, like metric-based algorithms (KNN, K Means) and gradient descent-based algorithms (regression, neural networks)</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Note: tree-based algorithms (decision trees, random forests) do not have this issue</a:t>
            </a:r>
          </a:p>
          <a:p>
            <a:pPr lvl="1">
              <a:lnSpc>
                <a:spcPct val="110000"/>
              </a:lnSpc>
              <a:spcBef>
                <a:spcPts val="600"/>
              </a:spcBef>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Solution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Bring features to the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same scale</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Common choices (both linear):</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Mean/variance standardization</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MinMax scaling</a:t>
            </a:r>
          </a:p>
          <a:p>
            <a:endParaRPr lang="en-US" sz="2800" b="0" i="0" kern="1200" dirty="0">
              <a:solidFill>
                <a:schemeClr val="tx1"/>
              </a:solidFill>
              <a:effectLst/>
              <a:latin typeface="+mn-lt"/>
              <a:ea typeface="+mn-ea"/>
              <a:cs typeface="+mn-cs"/>
            </a:endParaRPr>
          </a:p>
          <a:p>
            <a:endParaRPr lang="en-US" sz="2800" b="0" i="0" kern="1200" dirty="0">
              <a:solidFill>
                <a:schemeClr val="tx1"/>
              </a:solidFill>
              <a:effectLst/>
              <a:latin typeface="+mn-lt"/>
              <a:ea typeface="+mn-ea"/>
              <a:cs typeface="+mn-cs"/>
            </a:endParaRPr>
          </a:p>
          <a:p>
            <a:endParaRPr lang="en-US" sz="28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81</a:t>
            </a:fld>
            <a:endParaRPr lang="en-US"/>
          </a:p>
        </p:txBody>
      </p:sp>
    </p:spTree>
    <p:extLst>
      <p:ext uri="{BB962C8B-B14F-4D97-AF65-F5344CB8AC3E}">
        <p14:creationId xmlns:p14="http://schemas.microsoft.com/office/powerpoint/2010/main" val="413571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identified an ML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ML Lifecycle,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Business Problem and formulate the 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taken 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Albert Einstein said: “</a:t>
            </a:r>
            <a:r>
              <a:rPr lang="en-US" sz="1200" b="0" i="0" kern="1200" dirty="0">
                <a:solidFill>
                  <a:schemeClr val="tx1"/>
                </a:solidFill>
                <a:effectLst/>
                <a:latin typeface="+mn-lt"/>
                <a:ea typeface="+mn-ea"/>
                <a:cs typeface="+mn-cs"/>
              </a:rPr>
              <a:t>If I had an hour to solve a problem I'd spend 55 minutes thinking about the problem and 5 minutes thinking about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ready to be used to 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deployed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a:t>
            </a:fld>
            <a:endParaRPr lang="en-US"/>
          </a:p>
        </p:txBody>
      </p:sp>
    </p:spTree>
    <p:extLst>
      <p:ext uri="{BB962C8B-B14F-4D97-AF65-F5344CB8AC3E}">
        <p14:creationId xmlns:p14="http://schemas.microsoft.com/office/powerpoint/2010/main" val="2858697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sklearn scaler, scaling values to be centered around mean 0 with standard deviation 1 </a:t>
            </a:r>
            <a:r>
              <a:rPr lang="en-US" sz="2800" dirty="0"/>
              <a:t>- </a:t>
            </a:r>
          </a:p>
          <a:p>
            <a:pPr indent="-21243"/>
            <a:endParaRPr lang="en-US" dirty="0"/>
          </a:p>
          <a:p>
            <a:pPr indent="-21243"/>
            <a:r>
              <a:rPr lang="en-US" dirty="0"/>
              <a:t>Let’s see it in action here on a short array :</a:t>
            </a:r>
          </a:p>
          <a:p>
            <a:pPr indent="-21243"/>
            <a:endParaRPr lang="en-US" dirty="0"/>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np.array</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([[-3.4], [4.5], [50], [24], [3.4], [1.6]])</a:t>
            </a: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stdsc.fit_transform</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scaled_data.reshape</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(1,-1))</a:t>
            </a:r>
          </a:p>
          <a:p>
            <a:endParaRPr lang="en-US" dirty="0"/>
          </a:p>
          <a:p>
            <a:r>
              <a:rPr lang="en-US" dirty="0"/>
              <a:t>-0.9. -0.47 1.98 0.57 -0.53 -0.63</a:t>
            </a:r>
          </a:p>
          <a:p>
            <a:r>
              <a:rPr lang="en-US" dirty="0"/>
              <a:t> </a:t>
            </a:r>
          </a:p>
        </p:txBody>
      </p:sp>
      <p:sp>
        <p:nvSpPr>
          <p:cNvPr id="4" name="Slide Number Placeholder 3"/>
          <p:cNvSpPr>
            <a:spLocks noGrp="1"/>
          </p:cNvSpPr>
          <p:nvPr>
            <p:ph type="sldNum" sz="quarter" idx="5"/>
          </p:nvPr>
        </p:nvSpPr>
        <p:spPr/>
        <p:txBody>
          <a:bodyPr/>
          <a:lstStyle/>
          <a:p>
            <a:fld id="{DE9AAF13-0D66-9247-8B59-91BBBED844F7}" type="slidenum">
              <a:rPr lang="en-US" smtClean="0"/>
              <a:t>82</a:t>
            </a:fld>
            <a:endParaRPr lang="en-US"/>
          </a:p>
        </p:txBody>
      </p:sp>
    </p:spTree>
    <p:extLst>
      <p:ext uri="{BB962C8B-B14F-4D97-AF65-F5344CB8AC3E}">
        <p14:creationId xmlns:p14="http://schemas.microsoft.com/office/powerpoint/2010/main" val="21203322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MinMaxScaler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scaler, scaling values so that minimum value is 0 and maximum value is 1 - </a:t>
            </a:r>
          </a:p>
          <a:p>
            <a:pPr marL="435957" lvl="1"/>
            <a:endParaRPr lang="en-US" sz="1000" dirty="0"/>
          </a:p>
          <a:p>
            <a:pPr indent="-21243"/>
            <a:r>
              <a:rPr lang="en-US" dirty="0"/>
              <a:t>Let’s see it in action here on a short array :</a:t>
            </a:r>
          </a:p>
          <a:p>
            <a:pPr indent="-21243"/>
            <a:endParaRPr lang="en-US" dirty="0"/>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np.array</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([[-3.4], [4.5], [50], [24], [3.4], [1.6]])</a:t>
            </a:r>
          </a:p>
          <a:p>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 </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stdsc.fit_transform</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a:t>
            </a:r>
            <a:r>
              <a:rPr lang="en-US" dirty="0" err="1">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scaled_data.reshape</a:t>
            </a: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(1,-1))</a:t>
            </a:r>
          </a:p>
          <a:p>
            <a:endParaRPr lang="en-US" dirty="0"/>
          </a:p>
          <a:p>
            <a:r>
              <a:rPr lang="en-US" dirty="0"/>
              <a:t>0  0.14  1  0.51  1.12  0.09</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83</a:t>
            </a:fld>
            <a:endParaRPr lang="en-US"/>
          </a:p>
        </p:txBody>
      </p:sp>
    </p:spTree>
    <p:extLst>
      <p:ext uri="{BB962C8B-B14F-4D97-AF65-F5344CB8AC3E}">
        <p14:creationId xmlns:p14="http://schemas.microsoft.com/office/powerpoint/2010/main" val="191198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used a few terms that are very common in ML, </a:t>
            </a:r>
          </a:p>
          <a:p>
            <a:r>
              <a:rPr lang="en-US" dirty="0"/>
              <a:t>that you might have encountered in other fields of study, as math/stats/</a:t>
            </a:r>
            <a:r>
              <a:rPr lang="en-US" dirty="0" err="1"/>
              <a:t>eng.</a:t>
            </a:r>
            <a:r>
              <a:rPr lang="en-US" dirty="0"/>
              <a:t> </a:t>
            </a:r>
          </a:p>
          <a:p>
            <a:r>
              <a:rPr lang="en-US" sz="1200" b="0" i="0" kern="1200" dirty="0">
                <a:solidFill>
                  <a:schemeClr val="tx1"/>
                </a:solidFill>
                <a:effectLst/>
                <a:latin typeface="+mn-lt"/>
                <a:ea typeface="+mn-ea"/>
                <a:cs typeface="+mn-cs"/>
              </a:rPr>
              <a:t>so let’s start decoding some ML terminology.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9</a:t>
            </a:fld>
            <a:endParaRPr lang="en-US"/>
          </a:p>
        </p:txBody>
      </p:sp>
    </p:spTree>
    <p:extLst>
      <p:ext uri="{BB962C8B-B14F-4D97-AF65-F5344CB8AC3E}">
        <p14:creationId xmlns:p14="http://schemas.microsoft.com/office/powerpoint/2010/main" val="4273722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dirty="0">
                <a:latin typeface="Amazon Ember" panose="020B0603020204020204" pitchFamily="34" charset="0"/>
                <a:ea typeface="Amazon Ember" panose="020B0603020204020204" pitchFamily="34" charset="0"/>
                <a:cs typeface="Amazon Ember" panose="020B06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379578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028E245B-8CBC-034F-B1E3-8E992CC2D81B}"/>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C4240D1E-F556-D043-A038-BECFA1130640}"/>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hyperlink" Target="http://jmcauley.ucsd.edu/data/amazon/"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wslabs/datawig"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png"/><Relationship Id="rId7"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customXml" Target="../ink/ink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notesSlide" Target="../notesSlides/notesSlide37.xml"/><Relationship Id="rId16"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6.emf"/><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8" Type="http://schemas.openxmlformats.org/officeDocument/2006/relationships/hyperlink" Target="https://discuss.mxnet.io/" TargetMode="External"/><Relationship Id="rId3" Type="http://schemas.openxmlformats.org/officeDocument/2006/relationships/hyperlink" Target="https://aws.amazon.com/sagemaker/" TargetMode="External"/><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d2l.ai/"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3.emf"/><Relationship Id="rId4" Type="http://schemas.openxmlformats.org/officeDocument/2006/relationships/image" Target="../media/image52.emf"/></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image" Target="../media/image55.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aws.amazon.com/de/datasets/common-crawl-corpus/"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aws.amazon.com/de/datasets/wikipedia-xml-data/" TargetMode="External"/><Relationship Id="rId4" Type="http://schemas.openxmlformats.org/officeDocument/2006/relationships/hyperlink" Target="https://www.reddit.com/r/datasets/comments/3mg812/full_reddit_submission_corpus_now_available_200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hyperlink" Target="https://www.nltk.or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hyperlink" Target="https://www.nltk.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ata_science"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7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3859308"/>
            <a:ext cx="9518073" cy="1209649"/>
          </a:xfrm>
        </p:spPr>
        <p:txBody>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Language Processing – Lecture 1</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0"/>
            <a:ext cx="4612956" cy="3339605"/>
          </a:xfrm>
          <a:prstGeom prst="rect">
            <a:avLst/>
          </a:prstGeom>
        </p:spPr>
      </p:pic>
    </p:spTree>
    <p:extLst>
      <p:ext uri="{BB962C8B-B14F-4D97-AF65-F5344CB8AC3E}">
        <p14:creationId xmlns:p14="http://schemas.microsoft.com/office/powerpoint/2010/main" val="814587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spTree>
    <p:extLst>
      <p:ext uri="{BB962C8B-B14F-4D97-AF65-F5344CB8AC3E}">
        <p14:creationId xmlns:p14="http://schemas.microsoft.com/office/powerpoint/2010/main" val="203983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grpSp>
        <p:nvGrpSpPr>
          <p:cNvPr id="40" name="Group 39">
            <a:extLst>
              <a:ext uri="{FF2B5EF4-FFF2-40B4-BE49-F238E27FC236}">
                <a16:creationId xmlns:a16="http://schemas.microsoft.com/office/drawing/2014/main" id="{6E54C010-BDA6-F141-B8E6-F87FB9F2A5F7}"/>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06C6BF71-F407-CF4C-95E7-C44A65009479}"/>
                </a:ext>
              </a:extLst>
            </p:cNvPr>
            <p:cNvGrpSpPr/>
            <p:nvPr/>
          </p:nvGrpSpPr>
          <p:grpSpPr>
            <a:xfrm>
              <a:off x="7114474" y="1716301"/>
              <a:ext cx="410543" cy="4336668"/>
              <a:chOff x="4671460" y="1752600"/>
              <a:chExt cx="320039" cy="4562474"/>
            </a:xfrm>
            <a:solidFill>
              <a:srgbClr val="800000"/>
            </a:solidFill>
          </p:grpSpPr>
          <p:sp>
            <p:nvSpPr>
              <p:cNvPr id="74" name="Rectangle 73">
                <a:extLst>
                  <a:ext uri="{FF2B5EF4-FFF2-40B4-BE49-F238E27FC236}">
                    <a16:creationId xmlns:a16="http://schemas.microsoft.com/office/drawing/2014/main" id="{1265A827-2612-0240-A6DE-CDD60DE37CB4}"/>
                  </a:ext>
                </a:extLst>
              </p:cNvPr>
              <p:cNvSpPr/>
              <p:nvPr/>
            </p:nvSpPr>
            <p:spPr bwMode="auto">
              <a:xfrm rot="10800000">
                <a:off x="4671461" y="1752600"/>
                <a:ext cx="319054" cy="673233"/>
              </a:xfrm>
              <a:prstGeom prst="rect">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ight Triangle 74">
                <a:extLst>
                  <a:ext uri="{FF2B5EF4-FFF2-40B4-BE49-F238E27FC236}">
                    <a16:creationId xmlns:a16="http://schemas.microsoft.com/office/drawing/2014/main" id="{1A90F5A8-BB18-4942-A754-36A9F6DFFB13}"/>
                  </a:ext>
                </a:extLst>
              </p:cNvPr>
              <p:cNvSpPr/>
              <p:nvPr/>
            </p:nvSpPr>
            <p:spPr bwMode="auto">
              <a:xfrm rot="10800000">
                <a:off x="4671460" y="2425832"/>
                <a:ext cx="320039" cy="3889242"/>
              </a:xfrm>
              <a:prstGeom prst="rtTriangle">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66B18ED9-F2CD-5343-AE0B-204034F4C0D4}"/>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3" name="Straight Connector 42">
              <a:extLst>
                <a:ext uri="{FF2B5EF4-FFF2-40B4-BE49-F238E27FC236}">
                  <a16:creationId xmlns:a16="http://schemas.microsoft.com/office/drawing/2014/main" id="{1FD728D7-EC12-E34B-B83D-EB16CCC8B32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CD141A61-AAA3-AC4A-B7C7-ED6C62658ECB}"/>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BE350404-5964-A44B-8508-340A3CDB755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C371CE26-3B6C-E242-B8BE-41BDED8A1948}"/>
                </a:ext>
              </a:extLst>
            </p:cNvPr>
            <p:cNvSpPr/>
            <p:nvPr/>
          </p:nvSpPr>
          <p:spPr bwMode="auto">
            <a:xfrm>
              <a:off x="838140" y="1716301"/>
              <a:ext cx="2285405" cy="639913"/>
            </a:xfrm>
            <a:prstGeom prst="rect">
              <a:avLst/>
            </a:prstGeom>
            <a:solidFill>
              <a:schemeClr val="accent3"/>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4BA159B9-FAF4-544A-8224-E355420F35AA}"/>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636374A9-C9AA-8F4A-9031-1D755C5882CB}"/>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B0D2B88A-DD9D-7045-90FE-985F4F33E48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FED8352D-3FB8-0D4D-82F4-53ECEE935DB0}"/>
                </a:ext>
              </a:extLst>
            </p:cNvPr>
            <p:cNvSpPr txBox="1">
              <a:spLocks/>
            </p:cNvSpPr>
            <p:nvPr/>
          </p:nvSpPr>
          <p:spPr>
            <a:xfrm>
              <a:off x="3268929" y="1716301"/>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078F18C5-DF74-2249-A5DF-372CA7B6700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2" name="Content Placeholder 22">
              <a:extLst>
                <a:ext uri="{FF2B5EF4-FFF2-40B4-BE49-F238E27FC236}">
                  <a16:creationId xmlns:a16="http://schemas.microsoft.com/office/drawing/2014/main" id="{7A73A441-8B17-7645-ACC4-0BF6D9E632E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3" name="Content Placeholder 22">
              <a:extLst>
                <a:ext uri="{FF2B5EF4-FFF2-40B4-BE49-F238E27FC236}">
                  <a16:creationId xmlns:a16="http://schemas.microsoft.com/office/drawing/2014/main" id="{7419BCC3-8F59-1049-8056-9262D17DF75B}"/>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4" name="Rectangle 53">
              <a:extLst>
                <a:ext uri="{FF2B5EF4-FFF2-40B4-BE49-F238E27FC236}">
                  <a16:creationId xmlns:a16="http://schemas.microsoft.com/office/drawing/2014/main" id="{43EC61A1-0814-E74F-837D-103E75B8E1AF}"/>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11DEB85B-B21B-274B-B5AA-C9C397F6B3A2}"/>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6" name="Group 55">
              <a:extLst>
                <a:ext uri="{FF2B5EF4-FFF2-40B4-BE49-F238E27FC236}">
                  <a16:creationId xmlns:a16="http://schemas.microsoft.com/office/drawing/2014/main" id="{D1E9E937-1256-6446-9339-E229D51AE5D7}"/>
                </a:ext>
              </a:extLst>
            </p:cNvPr>
            <p:cNvGrpSpPr>
              <a:grpSpLocks noChangeAspect="1"/>
            </p:cNvGrpSpPr>
            <p:nvPr/>
          </p:nvGrpSpPr>
          <p:grpSpPr>
            <a:xfrm>
              <a:off x="1061689" y="5629902"/>
              <a:ext cx="371878" cy="365665"/>
              <a:chOff x="8146160" y="1934179"/>
              <a:chExt cx="851125" cy="836906"/>
            </a:xfrm>
          </p:grpSpPr>
          <p:sp>
            <p:nvSpPr>
              <p:cNvPr id="64" name="Trapezoid 63">
                <a:extLst>
                  <a:ext uri="{FF2B5EF4-FFF2-40B4-BE49-F238E27FC236}">
                    <a16:creationId xmlns:a16="http://schemas.microsoft.com/office/drawing/2014/main" id="{CC25F0DA-94C1-7A46-B273-7B43527802D4}"/>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ight Triangle 64">
                <a:extLst>
                  <a:ext uri="{FF2B5EF4-FFF2-40B4-BE49-F238E27FC236}">
                    <a16:creationId xmlns:a16="http://schemas.microsoft.com/office/drawing/2014/main" id="{434B9027-97F2-7946-BB85-199C368D4FF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DCB583C1-6439-2F40-B9D7-078F5B569ECA}"/>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EBE852CD-7B4B-2C4B-A7C3-7E51864BF22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4A9A6F96-2726-A640-80AA-5EE3F5B6DE96}"/>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FA96C3CC-0EDC-814E-B294-1A3329B8859D}"/>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5FADC747-D99D-1246-B1ED-FD220D5875B3}"/>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0FF16987-056C-E042-BF6C-7D2402A76AEC}"/>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7F279505-F746-1741-A932-A0E8B9EA75BA}"/>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B8978998-08C7-2643-828B-3987DA67A7EF}"/>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8D728269-1542-6C40-B72C-A9A21BD218A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29FBB040-04B6-204A-AC61-E7AA0351B426}"/>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911B8200-2CCE-0B4C-AED1-025F16E3781E}"/>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B7D362C9-E3C7-DC41-82C2-70E6E155D95E}"/>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1" name="Content Placeholder 4">
              <a:extLst>
                <a:ext uri="{FF2B5EF4-FFF2-40B4-BE49-F238E27FC236}">
                  <a16:creationId xmlns:a16="http://schemas.microsoft.com/office/drawing/2014/main" id="{15A931AE-6622-BC4E-A638-4CF803093AC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Ranking algorithm within Amazon Search</a:t>
              </a:r>
            </a:p>
          </p:txBody>
        </p:sp>
        <p:pic>
          <p:nvPicPr>
            <p:cNvPr id="62" name="Picture 61">
              <a:extLst>
                <a:ext uri="{FF2B5EF4-FFF2-40B4-BE49-F238E27FC236}">
                  <a16:creationId xmlns:a16="http://schemas.microsoft.com/office/drawing/2014/main" id="{9B06693B-8BB2-6647-847A-217644A49BC8}"/>
                </a:ext>
              </a:extLst>
            </p:cNvPr>
            <p:cNvPicPr>
              <a:picLocks noChangeAspect="1"/>
            </p:cNvPicPr>
            <p:nvPr/>
          </p:nvPicPr>
          <p:blipFill>
            <a:blip r:embed="rId3"/>
            <a:stretch>
              <a:fillRect/>
            </a:stretch>
          </p:blipFill>
          <p:spPr>
            <a:xfrm>
              <a:off x="7690347" y="2205789"/>
              <a:ext cx="3927127" cy="360425"/>
            </a:xfrm>
            <a:prstGeom prst="rect">
              <a:avLst/>
            </a:prstGeom>
          </p:spPr>
        </p:pic>
        <p:pic>
          <p:nvPicPr>
            <p:cNvPr id="63" name="Picture 62">
              <a:extLst>
                <a:ext uri="{FF2B5EF4-FFF2-40B4-BE49-F238E27FC236}">
                  <a16:creationId xmlns:a16="http://schemas.microsoft.com/office/drawing/2014/main" id="{24D0E5D8-2109-D640-9CF8-F3A1A3D4D7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0347" y="2599225"/>
              <a:ext cx="3915612" cy="3408886"/>
            </a:xfrm>
            <a:prstGeom prst="rect">
              <a:avLst/>
            </a:prstGeom>
          </p:spPr>
        </p:pic>
      </p:grpSp>
    </p:spTree>
    <p:extLst>
      <p:ext uri="{BB962C8B-B14F-4D97-AF65-F5344CB8AC3E}">
        <p14:creationId xmlns:p14="http://schemas.microsoft.com/office/powerpoint/2010/main" val="168717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grpSp>
        <p:nvGrpSpPr>
          <p:cNvPr id="39" name="Group 38">
            <a:extLst>
              <a:ext uri="{FF2B5EF4-FFF2-40B4-BE49-F238E27FC236}">
                <a16:creationId xmlns:a16="http://schemas.microsoft.com/office/drawing/2014/main" id="{F6A7AFB7-68ED-3545-85C9-79FDFE408E9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CEAE7330-6E02-F34E-A215-08E124753B85}"/>
                </a:ext>
              </a:extLst>
            </p:cNvPr>
            <p:cNvGrpSpPr/>
            <p:nvPr/>
          </p:nvGrpSpPr>
          <p:grpSpPr>
            <a:xfrm>
              <a:off x="7114473" y="1696022"/>
              <a:ext cx="410543" cy="4341714"/>
              <a:chOff x="4743448" y="1752601"/>
              <a:chExt cx="247651" cy="4562473"/>
            </a:xfrm>
            <a:solidFill>
              <a:srgbClr val="800000"/>
            </a:solidFill>
          </p:grpSpPr>
          <p:sp>
            <p:nvSpPr>
              <p:cNvPr id="109" name="Rectangle 108">
                <a:extLst>
                  <a:ext uri="{FF2B5EF4-FFF2-40B4-BE49-F238E27FC236}">
                    <a16:creationId xmlns:a16="http://schemas.microsoft.com/office/drawing/2014/main" id="{2F774F68-3BE1-4B42-98F0-C9D559E4BE93}"/>
                  </a:ext>
                </a:extLst>
              </p:cNvPr>
              <p:cNvSpPr/>
              <p:nvPr/>
            </p:nvSpPr>
            <p:spPr bwMode="auto">
              <a:xfrm rot="10800000">
                <a:off x="4743449" y="2534846"/>
                <a:ext cx="246888" cy="672451"/>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ight Triangle 109">
                <a:extLst>
                  <a:ext uri="{FF2B5EF4-FFF2-40B4-BE49-F238E27FC236}">
                    <a16:creationId xmlns:a16="http://schemas.microsoft.com/office/drawing/2014/main" id="{D6585C18-951F-C34E-A9E9-646E4EB0234F}"/>
                  </a:ext>
                </a:extLst>
              </p:cNvPr>
              <p:cNvSpPr/>
              <p:nvPr/>
            </p:nvSpPr>
            <p:spPr bwMode="auto">
              <a:xfrm rot="10800000">
                <a:off x="4743449" y="3207296"/>
                <a:ext cx="247650" cy="310777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Right Triangle 110">
                <a:extLst>
                  <a:ext uri="{FF2B5EF4-FFF2-40B4-BE49-F238E27FC236}">
                    <a16:creationId xmlns:a16="http://schemas.microsoft.com/office/drawing/2014/main" id="{D326E855-EB27-5241-B63B-37403183B48F}"/>
                  </a:ext>
                </a:extLst>
              </p:cNvPr>
              <p:cNvSpPr/>
              <p:nvPr/>
            </p:nvSpPr>
            <p:spPr bwMode="auto">
              <a:xfrm flipH="1">
                <a:off x="4743448" y="1752601"/>
                <a:ext cx="247650" cy="78224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7" name="Text Placeholder 16">
              <a:extLst>
                <a:ext uri="{FF2B5EF4-FFF2-40B4-BE49-F238E27FC236}">
                  <a16:creationId xmlns:a16="http://schemas.microsoft.com/office/drawing/2014/main" id="{E8C2EC4F-29C6-EF4A-80D6-EC717B4ECFA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78" name="Straight Connector 77">
              <a:extLst>
                <a:ext uri="{FF2B5EF4-FFF2-40B4-BE49-F238E27FC236}">
                  <a16:creationId xmlns:a16="http://schemas.microsoft.com/office/drawing/2014/main" id="{4B16532E-645B-1A46-8CDD-5A62326FA01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9" name="Text Placeholder 16">
              <a:extLst>
                <a:ext uri="{FF2B5EF4-FFF2-40B4-BE49-F238E27FC236}">
                  <a16:creationId xmlns:a16="http://schemas.microsoft.com/office/drawing/2014/main" id="{3120D9D7-D46C-8C4F-A1A6-2A0CACBEFB4A}"/>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0" name="Straight Connector 79">
              <a:extLst>
                <a:ext uri="{FF2B5EF4-FFF2-40B4-BE49-F238E27FC236}">
                  <a16:creationId xmlns:a16="http://schemas.microsoft.com/office/drawing/2014/main" id="{410AFC30-6098-EC4D-9D98-67426AA2AA1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1" name="Rectangle 80">
              <a:extLst>
                <a:ext uri="{FF2B5EF4-FFF2-40B4-BE49-F238E27FC236}">
                  <a16:creationId xmlns:a16="http://schemas.microsoft.com/office/drawing/2014/main" id="{C17D1335-B257-BB43-8D6E-8E59DD249298}"/>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2" name="Rectangle 81">
              <a:extLst>
                <a:ext uri="{FF2B5EF4-FFF2-40B4-BE49-F238E27FC236}">
                  <a16:creationId xmlns:a16="http://schemas.microsoft.com/office/drawing/2014/main" id="{57B1F948-ED54-F04F-BD11-5153D37A1B06}"/>
                </a:ext>
              </a:extLst>
            </p:cNvPr>
            <p:cNvSpPr/>
            <p:nvPr/>
          </p:nvSpPr>
          <p:spPr bwMode="auto">
            <a:xfrm>
              <a:off x="838140" y="2456731"/>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3" name="Rectangle 82">
              <a:extLst>
                <a:ext uri="{FF2B5EF4-FFF2-40B4-BE49-F238E27FC236}">
                  <a16:creationId xmlns:a16="http://schemas.microsoft.com/office/drawing/2014/main" id="{ACBD1014-B5BB-F74A-98DE-6048920E278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4" name="Rectangle 83">
              <a:extLst>
                <a:ext uri="{FF2B5EF4-FFF2-40B4-BE49-F238E27FC236}">
                  <a16:creationId xmlns:a16="http://schemas.microsoft.com/office/drawing/2014/main" id="{39336395-5376-2F45-A7AB-D68C7D6D59C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5" name="Content Placeholder 22">
              <a:extLst>
                <a:ext uri="{FF2B5EF4-FFF2-40B4-BE49-F238E27FC236}">
                  <a16:creationId xmlns:a16="http://schemas.microsoft.com/office/drawing/2014/main" id="{D82C45C8-3DA8-D540-A476-D74C97B60909}"/>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6" name="Content Placeholder 22">
              <a:extLst>
                <a:ext uri="{FF2B5EF4-FFF2-40B4-BE49-F238E27FC236}">
                  <a16:creationId xmlns:a16="http://schemas.microsoft.com/office/drawing/2014/main" id="{76698123-B719-5A45-BD27-385FA55F3069}"/>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87" name="Content Placeholder 22">
              <a:extLst>
                <a:ext uri="{FF2B5EF4-FFF2-40B4-BE49-F238E27FC236}">
                  <a16:creationId xmlns:a16="http://schemas.microsoft.com/office/drawing/2014/main" id="{F199CB89-707A-D147-BF56-22B9E2D1C333}"/>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88" name="Content Placeholder 22">
              <a:extLst>
                <a:ext uri="{FF2B5EF4-FFF2-40B4-BE49-F238E27FC236}">
                  <a16:creationId xmlns:a16="http://schemas.microsoft.com/office/drawing/2014/main" id="{3DBA5028-CB46-0F47-8552-BED1F6130064}"/>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89" name="Rectangle 88">
              <a:extLst>
                <a:ext uri="{FF2B5EF4-FFF2-40B4-BE49-F238E27FC236}">
                  <a16:creationId xmlns:a16="http://schemas.microsoft.com/office/drawing/2014/main" id="{B1C95A1E-A6D4-924B-A057-C484CFD230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0" name="Content Placeholder 22">
              <a:extLst>
                <a:ext uri="{FF2B5EF4-FFF2-40B4-BE49-F238E27FC236}">
                  <a16:creationId xmlns:a16="http://schemas.microsoft.com/office/drawing/2014/main" id="{32B3DF3C-6CD0-A043-9069-4A9B8971B748}"/>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91" name="Group 90">
              <a:extLst>
                <a:ext uri="{FF2B5EF4-FFF2-40B4-BE49-F238E27FC236}">
                  <a16:creationId xmlns:a16="http://schemas.microsoft.com/office/drawing/2014/main" id="{BFC2D221-2DBA-C74A-AF81-A5B26E9C6D9E}"/>
                </a:ext>
              </a:extLst>
            </p:cNvPr>
            <p:cNvGrpSpPr>
              <a:grpSpLocks noChangeAspect="1"/>
            </p:cNvGrpSpPr>
            <p:nvPr/>
          </p:nvGrpSpPr>
          <p:grpSpPr>
            <a:xfrm>
              <a:off x="1061689" y="5629902"/>
              <a:ext cx="371878" cy="365665"/>
              <a:chOff x="8146160" y="1934179"/>
              <a:chExt cx="851125" cy="836906"/>
            </a:xfrm>
          </p:grpSpPr>
          <p:sp>
            <p:nvSpPr>
              <p:cNvPr id="99" name="Trapezoid 98">
                <a:extLst>
                  <a:ext uri="{FF2B5EF4-FFF2-40B4-BE49-F238E27FC236}">
                    <a16:creationId xmlns:a16="http://schemas.microsoft.com/office/drawing/2014/main" id="{DF6525E6-7A0D-6144-86EF-9CB7F4358476}"/>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ight Triangle 99">
                <a:extLst>
                  <a:ext uri="{FF2B5EF4-FFF2-40B4-BE49-F238E27FC236}">
                    <a16:creationId xmlns:a16="http://schemas.microsoft.com/office/drawing/2014/main" id="{23C9E109-D0A9-5345-808C-73DCEA74F1A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ight Triangle 100">
                <a:extLst>
                  <a:ext uri="{FF2B5EF4-FFF2-40B4-BE49-F238E27FC236}">
                    <a16:creationId xmlns:a16="http://schemas.microsoft.com/office/drawing/2014/main" id="{11A40240-335D-7D41-BF41-75507F7EA31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8F698AF3-57FF-4F4D-A07B-24501AFDAB5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1235BBFE-D7C0-224B-B7EA-DF059160AF3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8017CAA9-5DCA-7742-AE28-66CDF85CEB7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ectangle 104">
                <a:extLst>
                  <a:ext uri="{FF2B5EF4-FFF2-40B4-BE49-F238E27FC236}">
                    <a16:creationId xmlns:a16="http://schemas.microsoft.com/office/drawing/2014/main" id="{3A6E3101-4ADF-D447-8DE3-0C04B551BBE7}"/>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ectangle 105">
                <a:extLst>
                  <a:ext uri="{FF2B5EF4-FFF2-40B4-BE49-F238E27FC236}">
                    <a16:creationId xmlns:a16="http://schemas.microsoft.com/office/drawing/2014/main" id="{0D35ABDC-6A75-DD42-92CF-3132C8CF54E5}"/>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ectangle 106">
                <a:extLst>
                  <a:ext uri="{FF2B5EF4-FFF2-40B4-BE49-F238E27FC236}">
                    <a16:creationId xmlns:a16="http://schemas.microsoft.com/office/drawing/2014/main" id="{6E5569A2-2553-C942-AF3E-EACB38AFC598}"/>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ectangle 107">
                <a:extLst>
                  <a:ext uri="{FF2B5EF4-FFF2-40B4-BE49-F238E27FC236}">
                    <a16:creationId xmlns:a16="http://schemas.microsoft.com/office/drawing/2014/main" id="{8489D688-445C-654C-A5E6-229784BAC257}"/>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Text Placeholder 16">
              <a:extLst>
                <a:ext uri="{FF2B5EF4-FFF2-40B4-BE49-F238E27FC236}">
                  <a16:creationId xmlns:a16="http://schemas.microsoft.com/office/drawing/2014/main" id="{7286CF7B-07CC-6843-9264-8028FD2ADC16}"/>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93" name="Straight Connector 92">
              <a:extLst>
                <a:ext uri="{FF2B5EF4-FFF2-40B4-BE49-F238E27FC236}">
                  <a16:creationId xmlns:a16="http://schemas.microsoft.com/office/drawing/2014/main" id="{9A8668B5-E217-7745-B73E-95B5CB095A0B}"/>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94" name="Rectangle 93">
              <a:extLst>
                <a:ext uri="{FF2B5EF4-FFF2-40B4-BE49-F238E27FC236}">
                  <a16:creationId xmlns:a16="http://schemas.microsoft.com/office/drawing/2014/main" id="{BB922C51-EB4D-2B4E-9766-63DC2B253598}"/>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95" name="Content Placeholder 22">
              <a:extLst>
                <a:ext uri="{FF2B5EF4-FFF2-40B4-BE49-F238E27FC236}">
                  <a16:creationId xmlns:a16="http://schemas.microsoft.com/office/drawing/2014/main" id="{332ACBAF-D7B6-A04C-BFE3-B532482255ED}"/>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96" name="Content Placeholder 4">
              <a:extLst>
                <a:ext uri="{FF2B5EF4-FFF2-40B4-BE49-F238E27FC236}">
                  <a16:creationId xmlns:a16="http://schemas.microsoft.com/office/drawing/2014/main" id="{D3426CCD-777C-2948-B6AF-2E767FE3E42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Recommendations across the website</a:t>
              </a: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Amazon’s Choice</a:t>
              </a:r>
            </a:p>
          </p:txBody>
        </p:sp>
        <p:pic>
          <p:nvPicPr>
            <p:cNvPr id="97" name="Picture 96">
              <a:extLst>
                <a:ext uri="{FF2B5EF4-FFF2-40B4-BE49-F238E27FC236}">
                  <a16:creationId xmlns:a16="http://schemas.microsoft.com/office/drawing/2014/main" id="{C8FF1C10-ED3A-5D4C-A2B4-D6E27E6485EC}"/>
                </a:ext>
              </a:extLst>
            </p:cNvPr>
            <p:cNvPicPr>
              <a:picLocks noChangeAspect="1"/>
            </p:cNvPicPr>
            <p:nvPr/>
          </p:nvPicPr>
          <p:blipFill>
            <a:blip r:embed="rId3"/>
            <a:stretch>
              <a:fillRect/>
            </a:stretch>
          </p:blipFill>
          <p:spPr>
            <a:xfrm>
              <a:off x="7692484" y="2096095"/>
              <a:ext cx="3896666" cy="1781928"/>
            </a:xfrm>
            <a:prstGeom prst="rect">
              <a:avLst/>
            </a:prstGeom>
          </p:spPr>
        </p:pic>
        <p:pic>
          <p:nvPicPr>
            <p:cNvPr id="98" name="Picture 97">
              <a:extLst>
                <a:ext uri="{FF2B5EF4-FFF2-40B4-BE49-F238E27FC236}">
                  <a16:creationId xmlns:a16="http://schemas.microsoft.com/office/drawing/2014/main" id="{82AB7068-2CE5-FC43-A57C-A1A5D537670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64130" y="4406622"/>
              <a:ext cx="3966447" cy="1471197"/>
            </a:xfrm>
            <a:prstGeom prst="rect">
              <a:avLst/>
            </a:prstGeom>
          </p:spPr>
        </p:pic>
      </p:grpSp>
    </p:spTree>
    <p:extLst>
      <p:ext uri="{BB962C8B-B14F-4D97-AF65-F5344CB8AC3E}">
        <p14:creationId xmlns:p14="http://schemas.microsoft.com/office/powerpoint/2010/main" val="467720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p>
        </p:txBody>
      </p:sp>
      <p:grpSp>
        <p:nvGrpSpPr>
          <p:cNvPr id="40" name="Group 39">
            <a:extLst>
              <a:ext uri="{FF2B5EF4-FFF2-40B4-BE49-F238E27FC236}">
                <a16:creationId xmlns:a16="http://schemas.microsoft.com/office/drawing/2014/main" id="{97EBC8C4-390E-0C47-9C19-0C47F5EEBE09}"/>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5BBCB749-4DF9-BA4C-B5D2-43BC8A065963}"/>
                </a:ext>
              </a:extLst>
            </p:cNvPr>
            <p:cNvGrpSpPr/>
            <p:nvPr/>
          </p:nvGrpSpPr>
          <p:grpSpPr>
            <a:xfrm>
              <a:off x="7114473" y="1711255"/>
              <a:ext cx="410543" cy="4341715"/>
              <a:chOff x="4743448" y="1752600"/>
              <a:chExt cx="247651" cy="4562474"/>
            </a:xfrm>
            <a:solidFill>
              <a:srgbClr val="800000"/>
            </a:solidFill>
          </p:grpSpPr>
          <p:sp>
            <p:nvSpPr>
              <p:cNvPr id="116" name="Rectangle 115">
                <a:extLst>
                  <a:ext uri="{FF2B5EF4-FFF2-40B4-BE49-F238E27FC236}">
                    <a16:creationId xmlns:a16="http://schemas.microsoft.com/office/drawing/2014/main" id="{B778F4CB-7E55-0E46-BE09-0B33ABE0F908}"/>
                  </a:ext>
                </a:extLst>
              </p:cNvPr>
              <p:cNvSpPr/>
              <p:nvPr/>
            </p:nvSpPr>
            <p:spPr bwMode="auto">
              <a:xfrm rot="10800000">
                <a:off x="4743449" y="3319360"/>
                <a:ext cx="246888" cy="664877"/>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Right Triangle 116">
                <a:extLst>
                  <a:ext uri="{FF2B5EF4-FFF2-40B4-BE49-F238E27FC236}">
                    <a16:creationId xmlns:a16="http://schemas.microsoft.com/office/drawing/2014/main" id="{798BB6CB-405E-724C-A99A-CEAAA33DED4D}"/>
                  </a:ext>
                </a:extLst>
              </p:cNvPr>
              <p:cNvSpPr/>
              <p:nvPr/>
            </p:nvSpPr>
            <p:spPr bwMode="auto">
              <a:xfrm rot="10800000">
                <a:off x="4743449" y="3984241"/>
                <a:ext cx="247650" cy="2330833"/>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Right Triangle 117">
                <a:extLst>
                  <a:ext uri="{FF2B5EF4-FFF2-40B4-BE49-F238E27FC236}">
                    <a16:creationId xmlns:a16="http://schemas.microsoft.com/office/drawing/2014/main" id="{5A457CE5-4E4B-AE48-9798-4F8D01B594CA}"/>
                  </a:ext>
                </a:extLst>
              </p:cNvPr>
              <p:cNvSpPr/>
              <p:nvPr/>
            </p:nvSpPr>
            <p:spPr bwMode="auto">
              <a:xfrm flipH="1">
                <a:off x="4743448" y="1752600"/>
                <a:ext cx="247650" cy="156675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AD68F4CB-C91B-3441-B15F-500CCD6B58B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3" name="Straight Connector 42">
              <a:extLst>
                <a:ext uri="{FF2B5EF4-FFF2-40B4-BE49-F238E27FC236}">
                  <a16:creationId xmlns:a16="http://schemas.microsoft.com/office/drawing/2014/main" id="{8D22F282-5660-C749-83E8-8B912112DD4E}"/>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656D6979-8234-F946-BF06-74547BAB7138}"/>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7E5401C2-2641-6D47-ABC7-235B54D89B4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71C45A82-5AE9-F346-A858-27038F423489}"/>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E7747ACC-90E7-2347-B33D-4E7C3C64244F}"/>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0A4F91D3-CAC8-8C41-90DB-A3CE2F074142}"/>
                </a:ext>
              </a:extLst>
            </p:cNvPr>
            <p:cNvSpPr/>
            <p:nvPr/>
          </p:nvSpPr>
          <p:spPr bwMode="auto">
            <a:xfrm>
              <a:off x="838140" y="319716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A2E5A73C-BD46-B14B-A714-FC09FF204C7B}"/>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E94D0DC6-A27B-3444-98A0-E996E180EE38}"/>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989C047B-F3D6-BD4B-8769-12A55440B7E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2" name="Content Placeholder 22">
              <a:extLst>
                <a:ext uri="{FF2B5EF4-FFF2-40B4-BE49-F238E27FC236}">
                  <a16:creationId xmlns:a16="http://schemas.microsoft.com/office/drawing/2014/main" id="{D40D918E-58DE-F34B-A5CC-B53463D902A1}"/>
                </a:ext>
              </a:extLst>
            </p:cNvPr>
            <p:cNvSpPr txBox="1">
              <a:spLocks/>
            </p:cNvSpPr>
            <p:nvPr/>
          </p:nvSpPr>
          <p:spPr>
            <a:xfrm>
              <a:off x="3268929" y="3195004"/>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3" name="Content Placeholder 22">
              <a:extLst>
                <a:ext uri="{FF2B5EF4-FFF2-40B4-BE49-F238E27FC236}">
                  <a16:creationId xmlns:a16="http://schemas.microsoft.com/office/drawing/2014/main" id="{F2957FCC-0A2D-2240-91A9-A7F8BCDEEFD2}"/>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4" name="Rectangle 53">
              <a:extLst>
                <a:ext uri="{FF2B5EF4-FFF2-40B4-BE49-F238E27FC236}">
                  <a16:creationId xmlns:a16="http://schemas.microsoft.com/office/drawing/2014/main" id="{F8ECEB70-DAEF-0544-80AC-BBCAC0085718}"/>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833CF4ED-CC79-E047-861B-BAE2D1DC732B}"/>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6" name="Group 55">
              <a:extLst>
                <a:ext uri="{FF2B5EF4-FFF2-40B4-BE49-F238E27FC236}">
                  <a16:creationId xmlns:a16="http://schemas.microsoft.com/office/drawing/2014/main" id="{68E70D0E-79A0-4C4B-A18C-DE407680E911}"/>
                </a:ext>
              </a:extLst>
            </p:cNvPr>
            <p:cNvGrpSpPr>
              <a:grpSpLocks noChangeAspect="1"/>
            </p:cNvGrpSpPr>
            <p:nvPr/>
          </p:nvGrpSpPr>
          <p:grpSpPr>
            <a:xfrm>
              <a:off x="1061689" y="5629902"/>
              <a:ext cx="371878" cy="365665"/>
              <a:chOff x="8146160" y="1934179"/>
              <a:chExt cx="851125" cy="836906"/>
            </a:xfrm>
          </p:grpSpPr>
          <p:sp>
            <p:nvSpPr>
              <p:cNvPr id="70" name="Trapezoid 69">
                <a:extLst>
                  <a:ext uri="{FF2B5EF4-FFF2-40B4-BE49-F238E27FC236}">
                    <a16:creationId xmlns:a16="http://schemas.microsoft.com/office/drawing/2014/main" id="{F5C7570B-51EF-664C-BF27-DC8C172E920A}"/>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ight Triangle 70">
                <a:extLst>
                  <a:ext uri="{FF2B5EF4-FFF2-40B4-BE49-F238E27FC236}">
                    <a16:creationId xmlns:a16="http://schemas.microsoft.com/office/drawing/2014/main" id="{B7330863-D188-2543-9906-E0F43354D83A}"/>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ight Triangle 71">
                <a:extLst>
                  <a:ext uri="{FF2B5EF4-FFF2-40B4-BE49-F238E27FC236}">
                    <a16:creationId xmlns:a16="http://schemas.microsoft.com/office/drawing/2014/main" id="{46F226C9-2636-604D-9539-EFFE9A245D69}"/>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E238EB15-24AC-DD4A-AEB4-147E91DC5C9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86BD9DD2-91BC-4842-AB9F-10DDBF81F5AE}"/>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ectangle 74">
                <a:extLst>
                  <a:ext uri="{FF2B5EF4-FFF2-40B4-BE49-F238E27FC236}">
                    <a16:creationId xmlns:a16="http://schemas.microsoft.com/office/drawing/2014/main" id="{F0AE26F1-DFBD-1D44-B72C-BA562AB87CE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ectangle 111">
                <a:extLst>
                  <a:ext uri="{FF2B5EF4-FFF2-40B4-BE49-F238E27FC236}">
                    <a16:creationId xmlns:a16="http://schemas.microsoft.com/office/drawing/2014/main" id="{FF823DA3-1753-064C-AACA-15ED1AAFB0ED}"/>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ectangle 112">
                <a:extLst>
                  <a:ext uri="{FF2B5EF4-FFF2-40B4-BE49-F238E27FC236}">
                    <a16:creationId xmlns:a16="http://schemas.microsoft.com/office/drawing/2014/main" id="{4F6EA10B-41A6-1A4E-972D-C9F0DEB2E3A9}"/>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Rectangle 113">
                <a:extLst>
                  <a:ext uri="{FF2B5EF4-FFF2-40B4-BE49-F238E27FC236}">
                    <a16:creationId xmlns:a16="http://schemas.microsoft.com/office/drawing/2014/main" id="{EA2589F4-63EB-E64C-BE11-C87AA27B82EE}"/>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CE09B8FA-9053-2847-A854-C757A2A7682C}"/>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71597B67-E89D-2D4D-8231-E884C63AA1AF}"/>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9D05EADE-507D-904E-B5F5-89A5DCB42A38}"/>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247C985D-1D2F-1C46-815B-23BAFE440E85}"/>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9BC0A622-04B5-5048-AC58-7AB75A25553B}"/>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1" name="Content Placeholder 4">
              <a:extLst>
                <a:ext uri="{FF2B5EF4-FFF2-40B4-BE49-F238E27FC236}">
                  <a16:creationId xmlns:a16="http://schemas.microsoft.com/office/drawing/2014/main" id="{638F374B-D466-3446-BC15-49187DF217C1}"/>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Product classification for our catalog</a:t>
              </a:r>
            </a:p>
          </p:txBody>
        </p:sp>
        <p:sp>
          <p:nvSpPr>
            <p:cNvPr id="62" name="TextBox 61">
              <a:extLst>
                <a:ext uri="{FF2B5EF4-FFF2-40B4-BE49-F238E27FC236}">
                  <a16:creationId xmlns:a16="http://schemas.microsoft.com/office/drawing/2014/main" id="{E3B89E12-2174-4443-905D-3D16D62EC447}"/>
                </a:ext>
              </a:extLst>
            </p:cNvPr>
            <p:cNvSpPr txBox="1"/>
            <p:nvPr/>
          </p:nvSpPr>
          <p:spPr>
            <a:xfrm>
              <a:off x="7993904" y="3666964"/>
              <a:ext cx="1477905" cy="30769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High-Low Dress</a:t>
              </a:r>
            </a:p>
          </p:txBody>
        </p:sp>
        <p:pic>
          <p:nvPicPr>
            <p:cNvPr id="63" name="Picture 62">
              <a:extLst>
                <a:ext uri="{FF2B5EF4-FFF2-40B4-BE49-F238E27FC236}">
                  <a16:creationId xmlns:a16="http://schemas.microsoft.com/office/drawing/2014/main" id="{33CE4A94-DD27-D54A-92AC-FA8DBBE9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54097" y="2285091"/>
              <a:ext cx="1138289" cy="1371243"/>
            </a:xfrm>
            <a:prstGeom prst="rect">
              <a:avLst/>
            </a:prstGeom>
          </p:spPr>
        </p:pic>
        <p:sp>
          <p:nvSpPr>
            <p:cNvPr id="64" name="TextBox 63">
              <a:extLst>
                <a:ext uri="{FF2B5EF4-FFF2-40B4-BE49-F238E27FC236}">
                  <a16:creationId xmlns:a16="http://schemas.microsoft.com/office/drawing/2014/main" id="{02A8A571-68FE-C34B-BD3A-4B4C339CCB4A}"/>
                </a:ext>
              </a:extLst>
            </p:cNvPr>
            <p:cNvSpPr txBox="1"/>
            <p:nvPr/>
          </p:nvSpPr>
          <p:spPr>
            <a:xfrm>
              <a:off x="9862147" y="3666964"/>
              <a:ext cx="1329210"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Straight Dress</a:t>
              </a:r>
            </a:p>
          </p:txBody>
        </p:sp>
        <p:pic>
          <p:nvPicPr>
            <p:cNvPr id="65" name="Picture 64">
              <a:extLst>
                <a:ext uri="{FF2B5EF4-FFF2-40B4-BE49-F238E27FC236}">
                  <a16:creationId xmlns:a16="http://schemas.microsoft.com/office/drawing/2014/main" id="{AB7C4C16-39A3-0241-B099-4DF398564F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49946" y="2285091"/>
              <a:ext cx="1143652" cy="1371243"/>
            </a:xfrm>
            <a:prstGeom prst="rect">
              <a:avLst/>
            </a:prstGeom>
          </p:spPr>
        </p:pic>
        <p:sp>
          <p:nvSpPr>
            <p:cNvPr id="66" name="TextBox 65">
              <a:extLst>
                <a:ext uri="{FF2B5EF4-FFF2-40B4-BE49-F238E27FC236}">
                  <a16:creationId xmlns:a16="http://schemas.microsoft.com/office/drawing/2014/main" id="{B0AC2336-88B8-2142-A61D-16FE8AB7C4C0}"/>
                </a:ext>
              </a:extLst>
            </p:cNvPr>
            <p:cNvSpPr txBox="1"/>
            <p:nvPr/>
          </p:nvSpPr>
          <p:spPr>
            <a:xfrm>
              <a:off x="8142947" y="5555939"/>
              <a:ext cx="1151277"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Striped Skirt</a:t>
              </a:r>
            </a:p>
          </p:txBody>
        </p:sp>
        <p:pic>
          <p:nvPicPr>
            <p:cNvPr id="67" name="Picture 66">
              <a:extLst>
                <a:ext uri="{FF2B5EF4-FFF2-40B4-BE49-F238E27FC236}">
                  <a16:creationId xmlns:a16="http://schemas.microsoft.com/office/drawing/2014/main" id="{4A80DD3A-C760-FD49-AB3C-052B31CB65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81255" y="4143338"/>
              <a:ext cx="1083977" cy="1371243"/>
            </a:xfrm>
            <a:prstGeom prst="rect">
              <a:avLst/>
            </a:prstGeom>
          </p:spPr>
        </p:pic>
        <p:sp>
          <p:nvSpPr>
            <p:cNvPr id="68" name="TextBox 67">
              <a:extLst>
                <a:ext uri="{FF2B5EF4-FFF2-40B4-BE49-F238E27FC236}">
                  <a16:creationId xmlns:a16="http://schemas.microsoft.com/office/drawing/2014/main" id="{DE40D67A-FF76-3F44-951F-A752284C74BD}"/>
                </a:ext>
              </a:extLst>
            </p:cNvPr>
            <p:cNvSpPr txBox="1"/>
            <p:nvPr/>
          </p:nvSpPr>
          <p:spPr>
            <a:xfrm>
              <a:off x="9907020" y="5555939"/>
              <a:ext cx="1250663" cy="307777"/>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Graphic Shirt</a:t>
              </a:r>
            </a:p>
          </p:txBody>
        </p:sp>
        <p:pic>
          <p:nvPicPr>
            <p:cNvPr id="69" name="Picture 68">
              <a:extLst>
                <a:ext uri="{FF2B5EF4-FFF2-40B4-BE49-F238E27FC236}">
                  <a16:creationId xmlns:a16="http://schemas.microsoft.com/office/drawing/2014/main" id="{F7C19E05-7F24-CD41-AF74-0AF7E0E3BA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06161" y="4143338"/>
              <a:ext cx="1231221" cy="1371243"/>
            </a:xfrm>
            <a:prstGeom prst="rect">
              <a:avLst/>
            </a:prstGeom>
          </p:spPr>
        </p:pic>
      </p:grpSp>
    </p:spTree>
    <p:extLst>
      <p:ext uri="{BB962C8B-B14F-4D97-AF65-F5344CB8AC3E}">
        <p14:creationId xmlns:p14="http://schemas.microsoft.com/office/powerpoint/2010/main" val="265823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endParaRPr lang="en-US" b="1" dirty="0"/>
          </a:p>
        </p:txBody>
      </p:sp>
      <p:grpSp>
        <p:nvGrpSpPr>
          <p:cNvPr id="3" name="Group 2">
            <a:extLst>
              <a:ext uri="{FF2B5EF4-FFF2-40B4-BE49-F238E27FC236}">
                <a16:creationId xmlns:a16="http://schemas.microsoft.com/office/drawing/2014/main" id="{EF3FB4AE-149B-D845-9324-6C2C13A8E56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D6AFE4D0-6A40-CB45-B2CA-D9CABDED4702}"/>
                </a:ext>
              </a:extLst>
            </p:cNvPr>
            <p:cNvGrpSpPr/>
            <p:nvPr/>
          </p:nvGrpSpPr>
          <p:grpSpPr>
            <a:xfrm>
              <a:off x="7114473" y="1711256"/>
              <a:ext cx="410543" cy="4341713"/>
              <a:chOff x="4743448" y="1752601"/>
              <a:chExt cx="247651" cy="4562472"/>
            </a:xfrm>
            <a:solidFill>
              <a:srgbClr val="800000"/>
            </a:solidFill>
          </p:grpSpPr>
          <p:sp>
            <p:nvSpPr>
              <p:cNvPr id="77" name="Rectangle 76">
                <a:extLst>
                  <a:ext uri="{FF2B5EF4-FFF2-40B4-BE49-F238E27FC236}">
                    <a16:creationId xmlns:a16="http://schemas.microsoft.com/office/drawing/2014/main" id="{8D916053-5275-A744-AF3F-9F957651D0D5}"/>
                  </a:ext>
                </a:extLst>
              </p:cNvPr>
              <p:cNvSpPr/>
              <p:nvPr/>
            </p:nvSpPr>
            <p:spPr bwMode="auto">
              <a:xfrm rot="10800000">
                <a:off x="4743449" y="4097436"/>
                <a:ext cx="246888" cy="663746"/>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Right Triangle 77">
                <a:extLst>
                  <a:ext uri="{FF2B5EF4-FFF2-40B4-BE49-F238E27FC236}">
                    <a16:creationId xmlns:a16="http://schemas.microsoft.com/office/drawing/2014/main" id="{538A4313-0B14-714A-8D3A-F86F5F2381B5}"/>
                  </a:ext>
                </a:extLst>
              </p:cNvPr>
              <p:cNvSpPr/>
              <p:nvPr/>
            </p:nvSpPr>
            <p:spPr bwMode="auto">
              <a:xfrm rot="10800000">
                <a:off x="4743449" y="4761185"/>
                <a:ext cx="247650" cy="155388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Right Triangle 78">
                <a:extLst>
                  <a:ext uri="{FF2B5EF4-FFF2-40B4-BE49-F238E27FC236}">
                    <a16:creationId xmlns:a16="http://schemas.microsoft.com/office/drawing/2014/main" id="{3179EA7C-2D46-2A4C-A962-7F962DA54A17}"/>
                  </a:ext>
                </a:extLst>
              </p:cNvPr>
              <p:cNvSpPr/>
              <p:nvPr/>
            </p:nvSpPr>
            <p:spPr bwMode="auto">
              <a:xfrm flipH="1">
                <a:off x="4743448" y="1752601"/>
                <a:ext cx="247650" cy="2344836"/>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0" name="Text Placeholder 16">
              <a:extLst>
                <a:ext uri="{FF2B5EF4-FFF2-40B4-BE49-F238E27FC236}">
                  <a16:creationId xmlns:a16="http://schemas.microsoft.com/office/drawing/2014/main" id="{B3836109-1D6E-9C41-B248-DD417538A19C}"/>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81" name="Straight Connector 80">
              <a:extLst>
                <a:ext uri="{FF2B5EF4-FFF2-40B4-BE49-F238E27FC236}">
                  <a16:creationId xmlns:a16="http://schemas.microsoft.com/office/drawing/2014/main" id="{FDA5C8F9-B101-DE41-8CB2-013B4C939BCF}"/>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Text Placeholder 16">
              <a:extLst>
                <a:ext uri="{FF2B5EF4-FFF2-40B4-BE49-F238E27FC236}">
                  <a16:creationId xmlns:a16="http://schemas.microsoft.com/office/drawing/2014/main" id="{89DCEBD9-A92C-4D4A-BFBD-8040629D5360}"/>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3" name="Straight Connector 82">
              <a:extLst>
                <a:ext uri="{FF2B5EF4-FFF2-40B4-BE49-F238E27FC236}">
                  <a16:creationId xmlns:a16="http://schemas.microsoft.com/office/drawing/2014/main" id="{DC3D0D14-F7D4-1E41-90EB-14BCFCD93E4A}"/>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4" name="Rectangle 83">
              <a:extLst>
                <a:ext uri="{FF2B5EF4-FFF2-40B4-BE49-F238E27FC236}">
                  <a16:creationId xmlns:a16="http://schemas.microsoft.com/office/drawing/2014/main" id="{5D8811B1-6995-C344-AE98-5A535BB21005}"/>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5" name="Rectangle 84">
              <a:extLst>
                <a:ext uri="{FF2B5EF4-FFF2-40B4-BE49-F238E27FC236}">
                  <a16:creationId xmlns:a16="http://schemas.microsoft.com/office/drawing/2014/main" id="{075F6D5B-1B37-5F4E-8B8E-71176C36E23E}"/>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6" name="Rectangle 85">
              <a:extLst>
                <a:ext uri="{FF2B5EF4-FFF2-40B4-BE49-F238E27FC236}">
                  <a16:creationId xmlns:a16="http://schemas.microsoft.com/office/drawing/2014/main" id="{DA340ADC-D426-C04A-992A-9795F2E3DC01}"/>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7" name="Rectangle 86">
              <a:extLst>
                <a:ext uri="{FF2B5EF4-FFF2-40B4-BE49-F238E27FC236}">
                  <a16:creationId xmlns:a16="http://schemas.microsoft.com/office/drawing/2014/main" id="{E24C8813-2241-A945-A388-D6AF84C54247}"/>
                </a:ext>
              </a:extLst>
            </p:cNvPr>
            <p:cNvSpPr/>
            <p:nvPr/>
          </p:nvSpPr>
          <p:spPr bwMode="auto">
            <a:xfrm>
              <a:off x="838140" y="393759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8" name="Content Placeholder 22">
              <a:extLst>
                <a:ext uri="{FF2B5EF4-FFF2-40B4-BE49-F238E27FC236}">
                  <a16:creationId xmlns:a16="http://schemas.microsoft.com/office/drawing/2014/main" id="{4C8E3928-E078-E24B-85A8-D54DE0C23CC1}"/>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9" name="Content Placeholder 22">
              <a:extLst>
                <a:ext uri="{FF2B5EF4-FFF2-40B4-BE49-F238E27FC236}">
                  <a16:creationId xmlns:a16="http://schemas.microsoft.com/office/drawing/2014/main" id="{EC949CA9-1AEF-6C49-A3E0-C1FFB2C6160B}"/>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90" name="Content Placeholder 22">
              <a:extLst>
                <a:ext uri="{FF2B5EF4-FFF2-40B4-BE49-F238E27FC236}">
                  <a16:creationId xmlns:a16="http://schemas.microsoft.com/office/drawing/2014/main" id="{027D583B-BEE2-8843-AAD2-78B48EA98A9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91" name="Content Placeholder 22">
              <a:extLst>
                <a:ext uri="{FF2B5EF4-FFF2-40B4-BE49-F238E27FC236}">
                  <a16:creationId xmlns:a16="http://schemas.microsoft.com/office/drawing/2014/main" id="{43040D49-B2C3-8942-B1AD-D6D75F977980}"/>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92" name="Rectangle 91">
              <a:extLst>
                <a:ext uri="{FF2B5EF4-FFF2-40B4-BE49-F238E27FC236}">
                  <a16:creationId xmlns:a16="http://schemas.microsoft.com/office/drawing/2014/main" id="{53227076-6DB6-5C4F-92C9-0EE9CD2F7C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3" name="Content Placeholder 22">
              <a:extLst>
                <a:ext uri="{FF2B5EF4-FFF2-40B4-BE49-F238E27FC236}">
                  <a16:creationId xmlns:a16="http://schemas.microsoft.com/office/drawing/2014/main" id="{0D4D7C5E-7740-844F-95C5-7AAC0511CA15}"/>
                </a:ext>
              </a:extLst>
            </p:cNvPr>
            <p:cNvSpPr txBox="1">
              <a:spLocks/>
            </p:cNvSpPr>
            <p:nvPr/>
          </p:nvSpPr>
          <p:spPr>
            <a:xfrm>
              <a:off x="3268929" y="3934356"/>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94" name="Group 93">
              <a:extLst>
                <a:ext uri="{FF2B5EF4-FFF2-40B4-BE49-F238E27FC236}">
                  <a16:creationId xmlns:a16="http://schemas.microsoft.com/office/drawing/2014/main" id="{A5BFA6E8-A137-974A-A1C3-A1FE9B9A4E93}"/>
                </a:ext>
              </a:extLst>
            </p:cNvPr>
            <p:cNvGrpSpPr>
              <a:grpSpLocks noChangeAspect="1"/>
            </p:cNvGrpSpPr>
            <p:nvPr/>
          </p:nvGrpSpPr>
          <p:grpSpPr>
            <a:xfrm>
              <a:off x="1061689" y="5629902"/>
              <a:ext cx="371878" cy="365665"/>
              <a:chOff x="8146160" y="1934179"/>
              <a:chExt cx="851125" cy="836906"/>
            </a:xfrm>
          </p:grpSpPr>
          <p:sp>
            <p:nvSpPr>
              <p:cNvPr id="95" name="Trapezoid 94">
                <a:extLst>
                  <a:ext uri="{FF2B5EF4-FFF2-40B4-BE49-F238E27FC236}">
                    <a16:creationId xmlns:a16="http://schemas.microsoft.com/office/drawing/2014/main" id="{2992BD78-4BC8-CE4A-AFF4-F3A12BDF6CC1}"/>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Right Triangle 95">
                <a:extLst>
                  <a:ext uri="{FF2B5EF4-FFF2-40B4-BE49-F238E27FC236}">
                    <a16:creationId xmlns:a16="http://schemas.microsoft.com/office/drawing/2014/main" id="{64A7CDDE-6FFA-2C48-ACAD-4A486535A0B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Right Triangle 96">
                <a:extLst>
                  <a:ext uri="{FF2B5EF4-FFF2-40B4-BE49-F238E27FC236}">
                    <a16:creationId xmlns:a16="http://schemas.microsoft.com/office/drawing/2014/main" id="{EFC1F77A-1A52-4142-8846-D3D789190FA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ectangle 97">
                <a:extLst>
                  <a:ext uri="{FF2B5EF4-FFF2-40B4-BE49-F238E27FC236}">
                    <a16:creationId xmlns:a16="http://schemas.microsoft.com/office/drawing/2014/main" id="{71A723A6-4A00-3441-8352-50B896268A4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ectangle 98">
                <a:extLst>
                  <a:ext uri="{FF2B5EF4-FFF2-40B4-BE49-F238E27FC236}">
                    <a16:creationId xmlns:a16="http://schemas.microsoft.com/office/drawing/2014/main" id="{A381A35D-5AFE-BE4F-9509-A323883A7AE9}"/>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ectangle 99">
                <a:extLst>
                  <a:ext uri="{FF2B5EF4-FFF2-40B4-BE49-F238E27FC236}">
                    <a16:creationId xmlns:a16="http://schemas.microsoft.com/office/drawing/2014/main" id="{63178292-2019-4844-A8B2-AA10D49930A6}"/>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ectangle 100">
                <a:extLst>
                  <a:ext uri="{FF2B5EF4-FFF2-40B4-BE49-F238E27FC236}">
                    <a16:creationId xmlns:a16="http://schemas.microsoft.com/office/drawing/2014/main" id="{974F11C7-E053-9947-92CD-F01542115628}"/>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C970217F-CDDC-144A-8AB4-E3992F27C73F}"/>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E3020101-F28C-8D44-92C5-6524D0C34AE0}"/>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1EAF20A7-CA1F-D946-A69B-AB2107C50B5B}"/>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05" name="Text Placeholder 16">
              <a:extLst>
                <a:ext uri="{FF2B5EF4-FFF2-40B4-BE49-F238E27FC236}">
                  <a16:creationId xmlns:a16="http://schemas.microsoft.com/office/drawing/2014/main" id="{33C772B8-EC65-E148-8123-889CEF6D52E9}"/>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106" name="Straight Connector 105">
              <a:extLst>
                <a:ext uri="{FF2B5EF4-FFF2-40B4-BE49-F238E27FC236}">
                  <a16:creationId xmlns:a16="http://schemas.microsoft.com/office/drawing/2014/main" id="{972D9C59-7042-DE4A-9C59-0B095EA526AA}"/>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7" name="Rectangle 106">
              <a:extLst>
                <a:ext uri="{FF2B5EF4-FFF2-40B4-BE49-F238E27FC236}">
                  <a16:creationId xmlns:a16="http://schemas.microsoft.com/office/drawing/2014/main" id="{CF30CBEA-E7BB-9042-B4A0-5C3CECB31B73}"/>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108" name="Content Placeholder 22">
              <a:extLst>
                <a:ext uri="{FF2B5EF4-FFF2-40B4-BE49-F238E27FC236}">
                  <a16:creationId xmlns:a16="http://schemas.microsoft.com/office/drawing/2014/main" id="{DB4E9C1C-9294-4D49-A4D8-CAF2703B4095}"/>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109" name="Content Placeholder 4">
              <a:extLst>
                <a:ext uri="{FF2B5EF4-FFF2-40B4-BE49-F238E27FC236}">
                  <a16:creationId xmlns:a16="http://schemas.microsoft.com/office/drawing/2014/main" id="{91AA3822-AA9A-D140-9616-6F3233913E5E}"/>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sales for specific ASINs</a:t>
              </a:r>
            </a:p>
          </p:txBody>
        </p:sp>
        <p:pic>
          <p:nvPicPr>
            <p:cNvPr id="110" name="Picture 109">
              <a:extLst>
                <a:ext uri="{FF2B5EF4-FFF2-40B4-BE49-F238E27FC236}">
                  <a16:creationId xmlns:a16="http://schemas.microsoft.com/office/drawing/2014/main" id="{74A55525-6836-5049-92D9-2D421CF569F7}"/>
                </a:ext>
              </a:extLst>
            </p:cNvPr>
            <p:cNvPicPr>
              <a:picLocks noChangeAspect="1"/>
            </p:cNvPicPr>
            <p:nvPr/>
          </p:nvPicPr>
          <p:blipFill>
            <a:blip r:embed="rId3"/>
            <a:stretch>
              <a:fillRect/>
            </a:stretch>
          </p:blipFill>
          <p:spPr>
            <a:xfrm>
              <a:off x="7771965" y="3937472"/>
              <a:ext cx="3849212" cy="1587493"/>
            </a:xfrm>
            <a:prstGeom prst="rect">
              <a:avLst/>
            </a:prstGeom>
          </p:spPr>
        </p:pic>
        <p:sp>
          <p:nvSpPr>
            <p:cNvPr id="111" name="TextBox 110">
              <a:extLst>
                <a:ext uri="{FF2B5EF4-FFF2-40B4-BE49-F238E27FC236}">
                  <a16:creationId xmlns:a16="http://schemas.microsoft.com/office/drawing/2014/main" id="{8573CA48-D664-A541-9402-7F01F276B266}"/>
                </a:ext>
              </a:extLst>
            </p:cNvPr>
            <p:cNvSpPr txBox="1"/>
            <p:nvPr/>
          </p:nvSpPr>
          <p:spPr>
            <a:xfrm>
              <a:off x="7771965" y="5590001"/>
              <a:ext cx="3693151" cy="307697"/>
            </a:xfrm>
            <a:prstGeom prst="rect">
              <a:avLst/>
            </a:prstGeom>
            <a:noFill/>
          </p:spPr>
          <p:txBody>
            <a:bodyPr wrap="square" rtlCol="0">
              <a:spAutoFit/>
            </a:bodyPr>
            <a:lstStyle/>
            <a:p>
              <a:pPr algn="ct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Seasonality | Out of stock | Promotions</a:t>
              </a:r>
            </a:p>
          </p:txBody>
        </p:sp>
        <p:pic>
          <p:nvPicPr>
            <p:cNvPr id="119" name="Picture 118">
              <a:extLst>
                <a:ext uri="{FF2B5EF4-FFF2-40B4-BE49-F238E27FC236}">
                  <a16:creationId xmlns:a16="http://schemas.microsoft.com/office/drawing/2014/main" id="{15FE0DE2-98BF-C345-A725-FEE9902BA006}"/>
                </a:ext>
              </a:extLst>
            </p:cNvPr>
            <p:cNvPicPr>
              <a:picLocks noChangeAspect="1"/>
            </p:cNvPicPr>
            <p:nvPr/>
          </p:nvPicPr>
          <p:blipFill>
            <a:blip r:embed="rId4"/>
            <a:stretch>
              <a:fillRect/>
            </a:stretch>
          </p:blipFill>
          <p:spPr>
            <a:xfrm>
              <a:off x="7674137" y="2089460"/>
              <a:ext cx="3871307" cy="1773599"/>
            </a:xfrm>
            <a:prstGeom prst="rect">
              <a:avLst/>
            </a:prstGeom>
          </p:spPr>
        </p:pic>
      </p:grpSp>
    </p:spTree>
    <p:extLst>
      <p:ext uri="{BB962C8B-B14F-4D97-AF65-F5344CB8AC3E}">
        <p14:creationId xmlns:p14="http://schemas.microsoft.com/office/powerpoint/2010/main" val="3210072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endParaRPr lang="en-US" b="1" dirty="0"/>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7"/>
            <a:chOff x="838140" y="1218574"/>
            <a:chExt cx="10950186" cy="4834397"/>
          </a:xfrm>
        </p:grpSpPr>
        <p:grpSp>
          <p:nvGrpSpPr>
            <p:cNvPr id="42" name="Group 41">
              <a:extLst>
                <a:ext uri="{FF2B5EF4-FFF2-40B4-BE49-F238E27FC236}">
                  <a16:creationId xmlns:a16="http://schemas.microsoft.com/office/drawing/2014/main" id="{03037B17-F956-0041-87FC-AF90EFA0F403}"/>
                </a:ext>
              </a:extLst>
            </p:cNvPr>
            <p:cNvGrpSpPr/>
            <p:nvPr/>
          </p:nvGrpSpPr>
          <p:grpSpPr>
            <a:xfrm>
              <a:off x="7114473" y="1711258"/>
              <a:ext cx="410543" cy="4341712"/>
              <a:chOff x="4743448" y="1752601"/>
              <a:chExt cx="247651" cy="4562471"/>
            </a:xfrm>
            <a:solidFill>
              <a:srgbClr val="800000"/>
            </a:solidFill>
          </p:grpSpPr>
          <p:sp>
            <p:nvSpPr>
              <p:cNvPr id="75" name="Rectangle 74">
                <a:extLst>
                  <a:ext uri="{FF2B5EF4-FFF2-40B4-BE49-F238E27FC236}">
                    <a16:creationId xmlns:a16="http://schemas.microsoft.com/office/drawing/2014/main" id="{2E28B3F9-1547-1646-BAE5-279CC959ED2B}"/>
                  </a:ext>
                </a:extLst>
              </p:cNvPr>
              <p:cNvSpPr/>
              <p:nvPr/>
            </p:nvSpPr>
            <p:spPr bwMode="auto">
              <a:xfrm rot="10800000">
                <a:off x="4743449" y="4870213"/>
                <a:ext cx="246888" cy="667912"/>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ight Triangle 111">
                <a:extLst>
                  <a:ext uri="{FF2B5EF4-FFF2-40B4-BE49-F238E27FC236}">
                    <a16:creationId xmlns:a16="http://schemas.microsoft.com/office/drawing/2014/main" id="{C3458E29-4442-1D4E-8C85-35DB8027283B}"/>
                  </a:ext>
                </a:extLst>
              </p:cNvPr>
              <p:cNvSpPr/>
              <p:nvPr/>
            </p:nvSpPr>
            <p:spPr bwMode="auto">
              <a:xfrm rot="10800000">
                <a:off x="4743449" y="5538130"/>
                <a:ext cx="247650" cy="776942"/>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ight Triangle 112">
                <a:extLst>
                  <a:ext uri="{FF2B5EF4-FFF2-40B4-BE49-F238E27FC236}">
                    <a16:creationId xmlns:a16="http://schemas.microsoft.com/office/drawing/2014/main" id="{F171182F-0C03-FD49-BB3A-B05347F78029}"/>
                  </a:ext>
                </a:extLst>
              </p:cNvPr>
              <p:cNvSpPr/>
              <p:nvPr/>
            </p:nvSpPr>
            <p:spPr bwMode="auto">
              <a:xfrm flipH="1">
                <a:off x="4743448" y="1752601"/>
                <a:ext cx="247650" cy="3117609"/>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2" name="Content Placeholder 4">
              <a:extLst>
                <a:ext uri="{FF2B5EF4-FFF2-40B4-BE49-F238E27FC236}">
                  <a16:creationId xmlns:a16="http://schemas.microsoft.com/office/drawing/2014/main" id="{B29D90F7-CD3D-F34C-9FC2-F9E8CC7AEB4D}"/>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Close-matching for near-duplicates</a:t>
              </a:r>
            </a:p>
          </p:txBody>
        </p:sp>
        <p:pic>
          <p:nvPicPr>
            <p:cNvPr id="63" name="Picture 62">
              <a:extLst>
                <a:ext uri="{FF2B5EF4-FFF2-40B4-BE49-F238E27FC236}">
                  <a16:creationId xmlns:a16="http://schemas.microsoft.com/office/drawing/2014/main" id="{4D759FAA-108A-B74F-9C08-0B5261A40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365"/>
            <a:stretch/>
          </p:blipFill>
          <p:spPr>
            <a:xfrm>
              <a:off x="7872943" y="2183826"/>
              <a:ext cx="3273366" cy="3695342"/>
            </a:xfrm>
            <a:prstGeom prst="rect">
              <a:avLst/>
            </a:prstGeom>
          </p:spPr>
        </p:pic>
        <p:sp>
          <p:nvSpPr>
            <p:cNvPr id="64" name="Rectangle 63">
              <a:extLst>
                <a:ext uri="{FF2B5EF4-FFF2-40B4-BE49-F238E27FC236}">
                  <a16:creationId xmlns:a16="http://schemas.microsoft.com/office/drawing/2014/main" id="{EC0C935C-5630-E840-9CD9-F533C3B9F648}"/>
                </a:ext>
              </a:extLst>
            </p:cNvPr>
            <p:cNvSpPr/>
            <p:nvPr/>
          </p:nvSpPr>
          <p:spPr>
            <a:xfrm>
              <a:off x="7676296" y="2183825"/>
              <a:ext cx="3912854" cy="1261122"/>
            </a:xfrm>
            <a:prstGeom prst="rect">
              <a:avLst/>
            </a:prstGeom>
            <a:noFill/>
            <a:ln w="28575">
              <a:solidFill>
                <a:srgbClr val="607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65490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Applications</a:t>
            </a:r>
            <a:endParaRPr lang="en-US" b="1" dirty="0"/>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6"/>
            <a:chOff x="838140" y="1218574"/>
            <a:chExt cx="10950186"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grpSp>
        <p:nvGrpSpPr>
          <p:cNvPr id="40" name="Group 39">
            <a:extLst>
              <a:ext uri="{FF2B5EF4-FFF2-40B4-BE49-F238E27FC236}">
                <a16:creationId xmlns:a16="http://schemas.microsoft.com/office/drawing/2014/main" id="{60EB500A-0F7C-1247-BAE1-B6FE65AFFA51}"/>
              </a:ext>
            </a:extLst>
          </p:cNvPr>
          <p:cNvGrpSpPr/>
          <p:nvPr/>
        </p:nvGrpSpPr>
        <p:grpSpPr>
          <a:xfrm>
            <a:off x="852425" y="1218574"/>
            <a:ext cx="10935901" cy="4824565"/>
            <a:chOff x="852425" y="1218574"/>
            <a:chExt cx="10935901" cy="4824565"/>
          </a:xfrm>
        </p:grpSpPr>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0" name="Text Placeholder 16">
              <a:extLst>
                <a:ext uri="{FF2B5EF4-FFF2-40B4-BE49-F238E27FC236}">
                  <a16:creationId xmlns:a16="http://schemas.microsoft.com/office/drawing/2014/main" id="{1F88140B-51AB-A841-84B7-63D52FA488B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81" name="Straight Connector 80">
              <a:extLst>
                <a:ext uri="{FF2B5EF4-FFF2-40B4-BE49-F238E27FC236}">
                  <a16:creationId xmlns:a16="http://schemas.microsoft.com/office/drawing/2014/main" id="{1B02638A-8AF9-7D4C-8995-755336FD72DF}"/>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Content Placeholder 4">
              <a:extLst>
                <a:ext uri="{FF2B5EF4-FFF2-40B4-BE49-F238E27FC236}">
                  <a16:creationId xmlns:a16="http://schemas.microsoft.com/office/drawing/2014/main" id="{C2A45380-65DE-0946-A44E-F5AEAC00ED29}"/>
                </a:ext>
              </a:extLst>
            </p:cNvPr>
            <p:cNvSpPr txBox="1">
              <a:spLocks/>
            </p:cNvSpPr>
            <p:nvPr/>
          </p:nvSpPr>
          <p:spPr bwMode="gray">
            <a:xfrm>
              <a:off x="7511870" y="1706469"/>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Fruit freshness</a:t>
              </a:r>
            </a:p>
          </p:txBody>
        </p:sp>
        <p:pic>
          <p:nvPicPr>
            <p:cNvPr id="83" name="Picture 82">
              <a:extLst>
                <a:ext uri="{FF2B5EF4-FFF2-40B4-BE49-F238E27FC236}">
                  <a16:creationId xmlns:a16="http://schemas.microsoft.com/office/drawing/2014/main" id="{C57CE804-8C38-3C4C-81A5-2C158F337E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562" y="3784943"/>
              <a:ext cx="736074" cy="875989"/>
            </a:xfrm>
            <a:prstGeom prst="rect">
              <a:avLst/>
            </a:prstGeom>
          </p:spPr>
        </p:pic>
        <p:grpSp>
          <p:nvGrpSpPr>
            <p:cNvPr id="84" name="Group 83">
              <a:extLst>
                <a:ext uri="{FF2B5EF4-FFF2-40B4-BE49-F238E27FC236}">
                  <a16:creationId xmlns:a16="http://schemas.microsoft.com/office/drawing/2014/main" id="{97473E22-B5DD-1840-A305-8DB25FD354FA}"/>
                </a:ext>
              </a:extLst>
            </p:cNvPr>
            <p:cNvGrpSpPr/>
            <p:nvPr/>
          </p:nvGrpSpPr>
          <p:grpSpPr>
            <a:xfrm>
              <a:off x="7728791" y="3562156"/>
              <a:ext cx="866315" cy="933915"/>
              <a:chOff x="6731136" y="5472356"/>
              <a:chExt cx="484204" cy="521987"/>
            </a:xfrm>
            <a:solidFill>
              <a:schemeClr val="accent1"/>
            </a:solidFill>
          </p:grpSpPr>
          <p:sp>
            <p:nvSpPr>
              <p:cNvPr id="117" name="Pie 50186">
                <a:extLst>
                  <a:ext uri="{FF2B5EF4-FFF2-40B4-BE49-F238E27FC236}">
                    <a16:creationId xmlns:a16="http://schemas.microsoft.com/office/drawing/2014/main" id="{626C63DC-B0BE-DB43-864D-DBEC69F6EC2F}"/>
                  </a:ext>
                </a:extLst>
              </p:cNvPr>
              <p:cNvSpPr/>
              <p:nvPr/>
            </p:nvSpPr>
            <p:spPr bwMode="auto">
              <a:xfrm rot="10800000">
                <a:off x="6731136" y="5772410"/>
                <a:ext cx="484204" cy="221933"/>
              </a:xfrm>
              <a:custGeom>
                <a:avLst/>
                <a:gdLst>
                  <a:gd name="connsiteX0" fmla="*/ 828723 w 828723"/>
                  <a:gd name="connsiteY0" fmla="*/ 286565 h 573129"/>
                  <a:gd name="connsiteX1" fmla="*/ 566017 w 828723"/>
                  <a:gd name="connsiteY1" fmla="*/ 553247 h 573129"/>
                  <a:gd name="connsiteX2" fmla="*/ 256707 w 828723"/>
                  <a:gd name="connsiteY2" fmla="*/ 551578 h 573129"/>
                  <a:gd name="connsiteX3" fmla="*/ 165 w 828723"/>
                  <a:gd name="connsiteY3" fmla="*/ 278452 h 573129"/>
                  <a:gd name="connsiteX4" fmla="*/ 414362 w 828723"/>
                  <a:gd name="connsiteY4" fmla="*/ 286565 h 573129"/>
                  <a:gd name="connsiteX5" fmla="*/ 828723 w 828723"/>
                  <a:gd name="connsiteY5" fmla="*/ 286565 h 573129"/>
                  <a:gd name="connsiteX0" fmla="*/ 828672 w 828672"/>
                  <a:gd name="connsiteY0" fmla="*/ 8113 h 293039"/>
                  <a:gd name="connsiteX1" fmla="*/ 648717 w 828672"/>
                  <a:gd name="connsiteY1" fmla="*/ 254107 h 293039"/>
                  <a:gd name="connsiteX2" fmla="*/ 256656 w 828672"/>
                  <a:gd name="connsiteY2" fmla="*/ 273126 h 293039"/>
                  <a:gd name="connsiteX3" fmla="*/ 114 w 828672"/>
                  <a:gd name="connsiteY3" fmla="*/ 0 h 293039"/>
                  <a:gd name="connsiteX4" fmla="*/ 414311 w 828672"/>
                  <a:gd name="connsiteY4" fmla="*/ 8113 h 293039"/>
                  <a:gd name="connsiteX5" fmla="*/ 828672 w 828672"/>
                  <a:gd name="connsiteY5" fmla="*/ 8113 h 293039"/>
                  <a:gd name="connsiteX0" fmla="*/ 829427 w 829427"/>
                  <a:gd name="connsiteY0" fmla="*/ 8113 h 289280"/>
                  <a:gd name="connsiteX1" fmla="*/ 649472 w 829427"/>
                  <a:gd name="connsiteY1" fmla="*/ 254107 h 289280"/>
                  <a:gd name="connsiteX2" fmla="*/ 116734 w 829427"/>
                  <a:gd name="connsiteY2" fmla="*/ 260714 h 289280"/>
                  <a:gd name="connsiteX3" fmla="*/ 869 w 829427"/>
                  <a:gd name="connsiteY3" fmla="*/ 0 h 289280"/>
                  <a:gd name="connsiteX4" fmla="*/ 415066 w 829427"/>
                  <a:gd name="connsiteY4" fmla="*/ 8113 h 289280"/>
                  <a:gd name="connsiteX5" fmla="*/ 829427 w 829427"/>
                  <a:gd name="connsiteY5" fmla="*/ 8113 h 289280"/>
                  <a:gd name="connsiteX0" fmla="*/ 829710 w 829710"/>
                  <a:gd name="connsiteY0" fmla="*/ 8113 h 293737"/>
                  <a:gd name="connsiteX1" fmla="*/ 691131 w 829710"/>
                  <a:gd name="connsiteY1" fmla="*/ 262382 h 293737"/>
                  <a:gd name="connsiteX2" fmla="*/ 117017 w 829710"/>
                  <a:gd name="connsiteY2" fmla="*/ 260714 h 293737"/>
                  <a:gd name="connsiteX3" fmla="*/ 1152 w 829710"/>
                  <a:gd name="connsiteY3" fmla="*/ 0 h 293737"/>
                  <a:gd name="connsiteX4" fmla="*/ 415349 w 829710"/>
                  <a:gd name="connsiteY4" fmla="*/ 8113 h 293737"/>
                  <a:gd name="connsiteX5" fmla="*/ 829710 w 829710"/>
                  <a:gd name="connsiteY5" fmla="*/ 8113 h 2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710" h="293737">
                    <a:moveTo>
                      <a:pt x="829710" y="8113"/>
                    </a:moveTo>
                    <a:cubicBezTo>
                      <a:pt x="829710" y="125897"/>
                      <a:pt x="809913" y="220282"/>
                      <a:pt x="691131" y="262382"/>
                    </a:cubicBezTo>
                    <a:cubicBezTo>
                      <a:pt x="572349" y="304482"/>
                      <a:pt x="232014" y="304444"/>
                      <a:pt x="117017" y="260714"/>
                    </a:cubicBezTo>
                    <a:cubicBezTo>
                      <a:pt x="2020" y="216984"/>
                      <a:pt x="-3724" y="119067"/>
                      <a:pt x="1152" y="0"/>
                    </a:cubicBezTo>
                    <a:lnTo>
                      <a:pt x="415349" y="8113"/>
                    </a:lnTo>
                    <a:lnTo>
                      <a:pt x="829710" y="8113"/>
                    </a:lnTo>
                    <a:close/>
                  </a:path>
                </a:pathLst>
              </a:cu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Oval 117">
                <a:extLst>
                  <a:ext uri="{FF2B5EF4-FFF2-40B4-BE49-F238E27FC236}">
                    <a16:creationId xmlns:a16="http://schemas.microsoft.com/office/drawing/2014/main" id="{F6D8F13D-FC3F-2745-B365-A1F5D589EC44}"/>
                  </a:ext>
                </a:extLst>
              </p:cNvPr>
              <p:cNvSpPr/>
              <p:nvPr/>
            </p:nvSpPr>
            <p:spPr bwMode="auto">
              <a:xfrm>
                <a:off x="6836077" y="5472356"/>
                <a:ext cx="274320" cy="274320"/>
              </a:xfrm>
              <a:prstGeom prst="ellipse">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5" name="Group 84">
              <a:extLst>
                <a:ext uri="{FF2B5EF4-FFF2-40B4-BE49-F238E27FC236}">
                  <a16:creationId xmlns:a16="http://schemas.microsoft.com/office/drawing/2014/main" id="{AD609D59-F94D-E64D-98E0-D381CE9903F4}"/>
                </a:ext>
              </a:extLst>
            </p:cNvPr>
            <p:cNvGrpSpPr/>
            <p:nvPr/>
          </p:nvGrpSpPr>
          <p:grpSpPr>
            <a:xfrm>
              <a:off x="10480456" y="3111204"/>
              <a:ext cx="1138639" cy="911918"/>
              <a:chOff x="10481598" y="3441480"/>
              <a:chExt cx="1079293" cy="864389"/>
            </a:xfrm>
            <a:solidFill>
              <a:schemeClr val="accent1"/>
            </a:solidFill>
          </p:grpSpPr>
          <p:sp>
            <p:nvSpPr>
              <p:cNvPr id="111" name="Rectangle 110">
                <a:extLst>
                  <a:ext uri="{FF2B5EF4-FFF2-40B4-BE49-F238E27FC236}">
                    <a16:creationId xmlns:a16="http://schemas.microsoft.com/office/drawing/2014/main" id="{90DE5DA3-E74F-9B46-9C2D-33BD74E22270}"/>
                  </a:ext>
                </a:extLst>
              </p:cNvPr>
              <p:cNvSpPr/>
              <p:nvPr/>
            </p:nvSpPr>
            <p:spPr>
              <a:xfrm rot="19878754">
                <a:off x="10481598" y="3637274"/>
                <a:ext cx="359615" cy="18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Flowchart: Manual Input 94">
                <a:extLst>
                  <a:ext uri="{FF2B5EF4-FFF2-40B4-BE49-F238E27FC236}">
                    <a16:creationId xmlns:a16="http://schemas.microsoft.com/office/drawing/2014/main" id="{00C87DD5-B886-FD4F-B3AC-DDA41AA01A37}"/>
                  </a:ext>
                </a:extLst>
              </p:cNvPr>
              <p:cNvSpPr/>
              <p:nvPr/>
            </p:nvSpPr>
            <p:spPr>
              <a:xfrm rot="14478754">
                <a:off x="10722169" y="3210636"/>
                <a:ext cx="335366" cy="797054"/>
              </a:xfrm>
              <a:prstGeom prst="flowChartManualIn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2A641643-01F6-D441-86BB-2A59DCE29C1E}"/>
                  </a:ext>
                </a:extLst>
              </p:cNvPr>
              <p:cNvSpPr/>
              <p:nvPr/>
            </p:nvSpPr>
            <p:spPr>
              <a:xfrm rot="18222277">
                <a:off x="11169956" y="3457569"/>
                <a:ext cx="156996" cy="624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Rectangle 115">
                <a:extLst>
                  <a:ext uri="{FF2B5EF4-FFF2-40B4-BE49-F238E27FC236}">
                    <a16:creationId xmlns:a16="http://schemas.microsoft.com/office/drawing/2014/main" id="{BB2EAAA3-FF04-C24D-9620-E71B62E29EB5}"/>
                  </a:ext>
                </a:extLst>
              </p:cNvPr>
              <p:cNvSpPr/>
              <p:nvPr/>
            </p:nvSpPr>
            <p:spPr>
              <a:xfrm>
                <a:off x="11466269" y="3562191"/>
                <a:ext cx="85665" cy="743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6" name="Rectangle 85">
              <a:extLst>
                <a:ext uri="{FF2B5EF4-FFF2-40B4-BE49-F238E27FC236}">
                  <a16:creationId xmlns:a16="http://schemas.microsoft.com/office/drawing/2014/main" id="{F02D3DC4-0260-E943-945C-F00FB943544F}"/>
                </a:ext>
              </a:extLst>
            </p:cNvPr>
            <p:cNvSpPr/>
            <p:nvPr/>
          </p:nvSpPr>
          <p:spPr>
            <a:xfrm>
              <a:off x="8060840" y="2522286"/>
              <a:ext cx="723275" cy="307777"/>
            </a:xfrm>
            <a:prstGeom prst="rect">
              <a:avLst/>
            </a:prstGeom>
          </p:spPr>
          <p:txBody>
            <a:bodyPr wrap="non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Before</a:t>
              </a:r>
            </a:p>
          </p:txBody>
        </p:sp>
        <p:sp>
          <p:nvSpPr>
            <p:cNvPr id="87" name="Rectangle 86">
              <a:extLst>
                <a:ext uri="{FF2B5EF4-FFF2-40B4-BE49-F238E27FC236}">
                  <a16:creationId xmlns:a16="http://schemas.microsoft.com/office/drawing/2014/main" id="{C7091E04-4F28-4840-8222-678DB6ACF5A4}"/>
                </a:ext>
              </a:extLst>
            </p:cNvPr>
            <p:cNvSpPr/>
            <p:nvPr/>
          </p:nvSpPr>
          <p:spPr>
            <a:xfrm>
              <a:off x="10643416" y="2522286"/>
              <a:ext cx="598241" cy="307777"/>
            </a:xfrm>
            <a:prstGeom prst="rect">
              <a:avLst/>
            </a:prstGeom>
          </p:spPr>
          <p:txBody>
            <a:bodyPr wrap="non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After</a:t>
              </a:r>
            </a:p>
          </p:txBody>
        </p:sp>
        <p:grpSp>
          <p:nvGrpSpPr>
            <p:cNvPr id="88" name="Group 87">
              <a:extLst>
                <a:ext uri="{FF2B5EF4-FFF2-40B4-BE49-F238E27FC236}">
                  <a16:creationId xmlns:a16="http://schemas.microsoft.com/office/drawing/2014/main" id="{7E9C4822-59F1-BF43-B961-5A9E22235225}"/>
                </a:ext>
              </a:extLst>
            </p:cNvPr>
            <p:cNvGrpSpPr/>
            <p:nvPr/>
          </p:nvGrpSpPr>
          <p:grpSpPr>
            <a:xfrm>
              <a:off x="8814226" y="5095405"/>
              <a:ext cx="1671746" cy="830781"/>
              <a:chOff x="9208090" y="4791039"/>
              <a:chExt cx="1672181" cy="830997"/>
            </a:xfrm>
          </p:grpSpPr>
          <p:sp>
            <p:nvSpPr>
              <p:cNvPr id="94" name="Rectangle 93">
                <a:extLst>
                  <a:ext uri="{FF2B5EF4-FFF2-40B4-BE49-F238E27FC236}">
                    <a16:creationId xmlns:a16="http://schemas.microsoft.com/office/drawing/2014/main" id="{719E3741-15FF-EA4D-990F-CFFCF5BF2C24}"/>
                  </a:ext>
                </a:extLst>
              </p:cNvPr>
              <p:cNvSpPr/>
              <p:nvPr/>
            </p:nvSpPr>
            <p:spPr>
              <a:xfrm>
                <a:off x="9488649" y="4791039"/>
                <a:ext cx="1391622" cy="830997"/>
              </a:xfrm>
              <a:prstGeom prst="rect">
                <a:avLst/>
              </a:prstGeom>
            </p:spPr>
            <p:txBody>
              <a:bodyPr wrap="square">
                <a:spAutoFit/>
              </a:bodyPr>
              <a:lstStyle/>
              <a:p>
                <a:r>
                  <a:rPr lang="en-US" sz="1200" dirty="0">
                    <a:solidFill>
                      <a:srgbClr val="607744"/>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Good</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Damage</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Serious Damage</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Decay</a:t>
                </a:r>
              </a:p>
            </p:txBody>
          </p:sp>
          <p:grpSp>
            <p:nvGrpSpPr>
              <p:cNvPr id="95" name="Group 94">
                <a:extLst>
                  <a:ext uri="{FF2B5EF4-FFF2-40B4-BE49-F238E27FC236}">
                    <a16:creationId xmlns:a16="http://schemas.microsoft.com/office/drawing/2014/main" id="{41517D87-DCC0-114C-9247-46C36F82D650}"/>
                  </a:ext>
                </a:extLst>
              </p:cNvPr>
              <p:cNvGrpSpPr>
                <a:grpSpLocks noChangeAspect="1"/>
              </p:cNvGrpSpPr>
              <p:nvPr/>
            </p:nvGrpSpPr>
            <p:grpSpPr>
              <a:xfrm>
                <a:off x="9208090" y="4822505"/>
                <a:ext cx="187768" cy="182880"/>
                <a:chOff x="696292" y="2764878"/>
                <a:chExt cx="3708651" cy="3612110"/>
              </a:xfrm>
              <a:solidFill>
                <a:srgbClr val="607744"/>
              </a:solidFill>
            </p:grpSpPr>
            <p:sp>
              <p:nvSpPr>
                <p:cNvPr id="104" name="Rounded Rectangle 103">
                  <a:extLst>
                    <a:ext uri="{FF2B5EF4-FFF2-40B4-BE49-F238E27FC236}">
                      <a16:creationId xmlns:a16="http://schemas.microsoft.com/office/drawing/2014/main" id="{B0160D60-F369-3C43-A9F1-996DD97E4226}"/>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ounded Rectangle 104">
                  <a:extLst>
                    <a:ext uri="{FF2B5EF4-FFF2-40B4-BE49-F238E27FC236}">
                      <a16:creationId xmlns:a16="http://schemas.microsoft.com/office/drawing/2014/main" id="{08762D8C-31F3-A146-AB49-3721A3545742}"/>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ounded Rectangle 105">
                  <a:extLst>
                    <a:ext uri="{FF2B5EF4-FFF2-40B4-BE49-F238E27FC236}">
                      <a16:creationId xmlns:a16="http://schemas.microsoft.com/office/drawing/2014/main" id="{FB2B42D9-BBAB-094A-BB94-4F5F92F469D7}"/>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ounded Rectangle 106">
                  <a:extLst>
                    <a:ext uri="{FF2B5EF4-FFF2-40B4-BE49-F238E27FC236}">
                      <a16:creationId xmlns:a16="http://schemas.microsoft.com/office/drawing/2014/main" id="{E7E46758-9D7B-7749-9F75-4B73F31D75C4}"/>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ounded Rectangle 107">
                  <a:extLst>
                    <a:ext uri="{FF2B5EF4-FFF2-40B4-BE49-F238E27FC236}">
                      <a16:creationId xmlns:a16="http://schemas.microsoft.com/office/drawing/2014/main" id="{FF818512-99A6-C54E-BA4B-0367546F67E8}"/>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Rounded Rectangle 108">
                  <a:extLst>
                    <a:ext uri="{FF2B5EF4-FFF2-40B4-BE49-F238E27FC236}">
                      <a16:creationId xmlns:a16="http://schemas.microsoft.com/office/drawing/2014/main" id="{D4201068-AB1D-F54E-AFAA-85C34BBC112A}"/>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ounded Rectangle 109">
                  <a:extLst>
                    <a:ext uri="{FF2B5EF4-FFF2-40B4-BE49-F238E27FC236}">
                      <a16:creationId xmlns:a16="http://schemas.microsoft.com/office/drawing/2014/main" id="{AEF17A95-050C-7340-AB36-0DAAE3B15FF0}"/>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96" name="Group 95">
                <a:extLst>
                  <a:ext uri="{FF2B5EF4-FFF2-40B4-BE49-F238E27FC236}">
                    <a16:creationId xmlns:a16="http://schemas.microsoft.com/office/drawing/2014/main" id="{FEF22988-9C9D-714C-BB76-59650481125A}"/>
                  </a:ext>
                </a:extLst>
              </p:cNvPr>
              <p:cNvGrpSpPr>
                <a:grpSpLocks noChangeAspect="1"/>
              </p:cNvGrpSpPr>
              <p:nvPr/>
            </p:nvGrpSpPr>
            <p:grpSpPr>
              <a:xfrm rot="10800000">
                <a:off x="9208090" y="5243039"/>
                <a:ext cx="187768" cy="182880"/>
                <a:chOff x="696292" y="2764878"/>
                <a:chExt cx="3708651" cy="3612110"/>
              </a:xfrm>
              <a:solidFill>
                <a:srgbClr val="C00000"/>
              </a:solidFill>
            </p:grpSpPr>
            <p:sp>
              <p:nvSpPr>
                <p:cNvPr id="97" name="Rounded Rectangle 96">
                  <a:extLst>
                    <a:ext uri="{FF2B5EF4-FFF2-40B4-BE49-F238E27FC236}">
                      <a16:creationId xmlns:a16="http://schemas.microsoft.com/office/drawing/2014/main" id="{C934C51A-527F-6A47-B117-0220B4445D83}"/>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ounded Rectangle 97">
                  <a:extLst>
                    <a:ext uri="{FF2B5EF4-FFF2-40B4-BE49-F238E27FC236}">
                      <a16:creationId xmlns:a16="http://schemas.microsoft.com/office/drawing/2014/main" id="{4B6F10FF-2047-7E44-8475-B82FE8D651DF}"/>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ounded Rectangle 98">
                  <a:extLst>
                    <a:ext uri="{FF2B5EF4-FFF2-40B4-BE49-F238E27FC236}">
                      <a16:creationId xmlns:a16="http://schemas.microsoft.com/office/drawing/2014/main" id="{7AB5413B-D33B-2742-9E20-D00745F6DBC5}"/>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ounded Rectangle 99">
                  <a:extLst>
                    <a:ext uri="{FF2B5EF4-FFF2-40B4-BE49-F238E27FC236}">
                      <a16:creationId xmlns:a16="http://schemas.microsoft.com/office/drawing/2014/main" id="{7ADAE55F-0834-DC4E-A38C-A4EFE64FB550}"/>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ounded Rectangle 100">
                  <a:extLst>
                    <a:ext uri="{FF2B5EF4-FFF2-40B4-BE49-F238E27FC236}">
                      <a16:creationId xmlns:a16="http://schemas.microsoft.com/office/drawing/2014/main" id="{AD527E20-98E7-714D-A40F-2822B048EEAB}"/>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ounded Rectangle 101">
                  <a:extLst>
                    <a:ext uri="{FF2B5EF4-FFF2-40B4-BE49-F238E27FC236}">
                      <a16:creationId xmlns:a16="http://schemas.microsoft.com/office/drawing/2014/main" id="{F7E2B488-916A-F344-8841-52006068BE99}"/>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ounded Rectangle 102">
                  <a:extLst>
                    <a:ext uri="{FF2B5EF4-FFF2-40B4-BE49-F238E27FC236}">
                      <a16:creationId xmlns:a16="http://schemas.microsoft.com/office/drawing/2014/main" id="{E4BCEFFE-B15A-144C-8F28-DB4A57538262}"/>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cxnSp>
          <p:nvCxnSpPr>
            <p:cNvPr id="89" name="Straight Arrow Connector 88">
              <a:extLst>
                <a:ext uri="{FF2B5EF4-FFF2-40B4-BE49-F238E27FC236}">
                  <a16:creationId xmlns:a16="http://schemas.microsoft.com/office/drawing/2014/main" id="{C088CB87-BCDD-8749-954D-869CEB3250DA}"/>
                </a:ext>
              </a:extLst>
            </p:cNvPr>
            <p:cNvCxnSpPr/>
            <p:nvPr/>
          </p:nvCxnSpPr>
          <p:spPr bwMode="auto">
            <a:xfrm>
              <a:off x="8521392" y="3695451"/>
              <a:ext cx="791273" cy="56926"/>
            </a:xfrm>
            <a:prstGeom prst="straightConnector1">
              <a:avLst/>
            </a:prstGeom>
            <a:noFill/>
            <a:ln w="38100" cap="rnd" cmpd="sng" algn="ctr">
              <a:solidFill>
                <a:schemeClr val="accent1"/>
              </a:solidFill>
              <a:prstDash val="sysDot"/>
              <a:round/>
              <a:headEnd type="none" w="med" len="med"/>
              <a:tailEnd type="arrow"/>
            </a:ln>
            <a:effectLst/>
          </p:spPr>
        </p:cxnSp>
        <p:cxnSp>
          <p:nvCxnSpPr>
            <p:cNvPr id="90" name="Straight Arrow Connector 89">
              <a:extLst>
                <a:ext uri="{FF2B5EF4-FFF2-40B4-BE49-F238E27FC236}">
                  <a16:creationId xmlns:a16="http://schemas.microsoft.com/office/drawing/2014/main" id="{8F4D1EFC-A4EA-B849-B9FC-E50144ECAAC4}"/>
                </a:ext>
              </a:extLst>
            </p:cNvPr>
            <p:cNvCxnSpPr/>
            <p:nvPr/>
          </p:nvCxnSpPr>
          <p:spPr bwMode="auto">
            <a:xfrm flipH="1" flipV="1">
              <a:off x="8462369" y="3784942"/>
              <a:ext cx="716420" cy="573944"/>
            </a:xfrm>
            <a:prstGeom prst="straightConnector1">
              <a:avLst/>
            </a:prstGeom>
            <a:noFill/>
            <a:ln w="38100" cap="rnd" cmpd="sng" algn="ctr">
              <a:solidFill>
                <a:schemeClr val="accent1"/>
              </a:solidFill>
              <a:prstDash val="sysDot"/>
              <a:round/>
              <a:headEnd type="none" w="med" len="med"/>
              <a:tailEnd type="arrow"/>
            </a:ln>
            <a:effectLst/>
          </p:spPr>
        </p:cxnSp>
        <p:cxnSp>
          <p:nvCxnSpPr>
            <p:cNvPr id="91" name="Straight Arrow Connector 90">
              <a:extLst>
                <a:ext uri="{FF2B5EF4-FFF2-40B4-BE49-F238E27FC236}">
                  <a16:creationId xmlns:a16="http://schemas.microsoft.com/office/drawing/2014/main" id="{D2565630-0622-EC42-AB69-F5B609AB765D}"/>
                </a:ext>
              </a:extLst>
            </p:cNvPr>
            <p:cNvCxnSpPr/>
            <p:nvPr/>
          </p:nvCxnSpPr>
          <p:spPr bwMode="auto">
            <a:xfrm flipH="1">
              <a:off x="9785901" y="3494514"/>
              <a:ext cx="671508" cy="215085"/>
            </a:xfrm>
            <a:prstGeom prst="straightConnector1">
              <a:avLst/>
            </a:prstGeom>
            <a:noFill/>
            <a:ln w="38100" cap="rnd" cmpd="sng" algn="ctr">
              <a:solidFill>
                <a:schemeClr val="accent1"/>
              </a:solidFill>
              <a:prstDash val="sysDot"/>
              <a:round/>
              <a:headEnd type="none" w="med" len="med"/>
              <a:tailEnd type="arrow"/>
            </a:ln>
            <a:effectLst/>
          </p:spPr>
        </p:cxnSp>
        <p:cxnSp>
          <p:nvCxnSpPr>
            <p:cNvPr id="92" name="Straight Arrow Connector 91">
              <a:extLst>
                <a:ext uri="{FF2B5EF4-FFF2-40B4-BE49-F238E27FC236}">
                  <a16:creationId xmlns:a16="http://schemas.microsoft.com/office/drawing/2014/main" id="{D3311FC3-588A-AC42-8C23-185B3D013C50}"/>
                </a:ext>
              </a:extLst>
            </p:cNvPr>
            <p:cNvCxnSpPr/>
            <p:nvPr/>
          </p:nvCxnSpPr>
          <p:spPr bwMode="auto">
            <a:xfrm flipV="1">
              <a:off x="10197282" y="3599271"/>
              <a:ext cx="260124" cy="655042"/>
            </a:xfrm>
            <a:prstGeom prst="straightConnector1">
              <a:avLst/>
            </a:prstGeom>
            <a:noFill/>
            <a:ln w="38100" cap="rnd" cmpd="sng" algn="ctr">
              <a:solidFill>
                <a:schemeClr val="accent1"/>
              </a:solidFill>
              <a:prstDash val="sysDot"/>
              <a:round/>
              <a:headEnd type="none" w="med" len="med"/>
              <a:tailEnd type="arrow"/>
            </a:ln>
            <a:effectLst/>
          </p:spPr>
        </p:cxnSp>
        <p:pic>
          <p:nvPicPr>
            <p:cNvPr id="93" name="Picture 92">
              <a:extLst>
                <a:ext uri="{FF2B5EF4-FFF2-40B4-BE49-F238E27FC236}">
                  <a16:creationId xmlns:a16="http://schemas.microsoft.com/office/drawing/2014/main" id="{E9293E1E-CC40-5C47-AB97-441EA493C3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2022" y="2951028"/>
              <a:ext cx="1361998" cy="282024"/>
            </a:xfrm>
            <a:prstGeom prst="rect">
              <a:avLst/>
            </a:prstGeom>
          </p:spPr>
        </p:pic>
      </p:grpSp>
      <p:sp>
        <p:nvSpPr>
          <p:cNvPr id="128" name="Rectangle 127">
            <a:extLst>
              <a:ext uri="{FF2B5EF4-FFF2-40B4-BE49-F238E27FC236}">
                <a16:creationId xmlns:a16="http://schemas.microsoft.com/office/drawing/2014/main" id="{3B381600-3395-074A-AD10-D2505BD93773}"/>
              </a:ext>
            </a:extLst>
          </p:cNvPr>
          <p:cNvSpPr/>
          <p:nvPr/>
        </p:nvSpPr>
        <p:spPr bwMode="auto">
          <a:xfrm rot="10800000">
            <a:off x="7114468" y="5418594"/>
            <a:ext cx="409278" cy="639913"/>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Right Triangle 128">
            <a:extLst>
              <a:ext uri="{FF2B5EF4-FFF2-40B4-BE49-F238E27FC236}">
                <a16:creationId xmlns:a16="http://schemas.microsoft.com/office/drawing/2014/main" id="{40EC016D-2D07-8D49-B715-84E6CF602558}"/>
              </a:ext>
            </a:extLst>
          </p:cNvPr>
          <p:cNvSpPr/>
          <p:nvPr/>
        </p:nvSpPr>
        <p:spPr bwMode="auto">
          <a:xfrm flipH="1">
            <a:off x="7114466" y="1711258"/>
            <a:ext cx="410541" cy="3701800"/>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9152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sp>
        <p:nvSpPr>
          <p:cNvPr id="2" name="TextBox 1">
            <a:extLst>
              <a:ext uri="{FF2B5EF4-FFF2-40B4-BE49-F238E27FC236}">
                <a16:creationId xmlns:a16="http://schemas.microsoft.com/office/drawing/2014/main" id="{852A927A-F3D0-A840-B291-1782455B469B}"/>
              </a:ext>
            </a:extLst>
          </p:cNvPr>
          <p:cNvSpPr txBox="1"/>
          <p:nvPr/>
        </p:nvSpPr>
        <p:spPr>
          <a:xfrm>
            <a:off x="-3233854" y="-1115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9819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6312701" cy="4834396"/>
            <a:chOff x="838140" y="1218574"/>
            <a:chExt cx="6312701"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Giving users the thing they may be most interested in</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thing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w="9525">
              <a:solidFill>
                <a:schemeClr val="bg2">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things</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 thing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Putting similar things together</a:t>
              </a:r>
            </a:p>
          </p:txBody>
        </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5" name="Shape">
            <a:extLst>
              <a:ext uri="{FF2B5EF4-FFF2-40B4-BE49-F238E27FC236}">
                <a16:creationId xmlns:a16="http://schemas.microsoft.com/office/drawing/2014/main" id="{5865A2E5-FF5F-6D4F-BC72-D3F965B45F18}"/>
              </a:ext>
            </a:extLst>
          </p:cNvPr>
          <p:cNvSpPr/>
          <p:nvPr/>
        </p:nvSpPr>
        <p:spPr>
          <a:xfrm>
            <a:off x="7893911" y="1940207"/>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76" name="Shape">
            <a:extLst>
              <a:ext uri="{FF2B5EF4-FFF2-40B4-BE49-F238E27FC236}">
                <a16:creationId xmlns:a16="http://schemas.microsoft.com/office/drawing/2014/main" id="{1F15820E-CA9E-D340-86DA-857BA026483E}"/>
              </a:ext>
            </a:extLst>
          </p:cNvPr>
          <p:cNvSpPr/>
          <p:nvPr/>
        </p:nvSpPr>
        <p:spPr>
          <a:xfrm>
            <a:off x="7893911" y="4378705"/>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79" name="Rounded Rectangular Callout 78">
            <a:extLst>
              <a:ext uri="{FF2B5EF4-FFF2-40B4-BE49-F238E27FC236}">
                <a16:creationId xmlns:a16="http://schemas.microsoft.com/office/drawing/2014/main" id="{13A54E63-F326-3843-AEC3-858BFA398416}"/>
              </a:ext>
            </a:extLst>
          </p:cNvPr>
          <p:cNvSpPr/>
          <p:nvPr/>
        </p:nvSpPr>
        <p:spPr>
          <a:xfrm>
            <a:off x="10483469" y="1912493"/>
            <a:ext cx="1174480" cy="1378449"/>
          </a:xfrm>
          <a:prstGeom prst="wedgeRoundRectCallout">
            <a:avLst>
              <a:gd name="adj1" fmla="val -93661"/>
              <a:gd name="adj2" fmla="val -20414"/>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p:txBody>
      </p:sp>
      <p:sp>
        <p:nvSpPr>
          <p:cNvPr id="112" name="Rounded Rectangular Callout 111">
            <a:extLst>
              <a:ext uri="{FF2B5EF4-FFF2-40B4-BE49-F238E27FC236}">
                <a16:creationId xmlns:a16="http://schemas.microsoft.com/office/drawing/2014/main" id="{2FDCDBBC-46A8-2D4D-A966-CCE3C4D7D921}"/>
              </a:ext>
            </a:extLst>
          </p:cNvPr>
          <p:cNvSpPr/>
          <p:nvPr/>
        </p:nvSpPr>
        <p:spPr>
          <a:xfrm>
            <a:off x="10493301" y="4513181"/>
            <a:ext cx="1174480" cy="1278195"/>
          </a:xfrm>
          <a:prstGeom prst="wedgeRoundRectCallout">
            <a:avLst>
              <a:gd name="adj1" fmla="val -95044"/>
              <a:gd name="adj2" fmla="val -18802"/>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p:txBody>
      </p:sp>
    </p:spTree>
    <p:extLst>
      <p:ext uri="{BB962C8B-B14F-4D97-AF65-F5344CB8AC3E}">
        <p14:creationId xmlns:p14="http://schemas.microsoft.com/office/powerpoint/2010/main" val="86770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cxnSp>
        <p:nvCxnSpPr>
          <p:cNvPr id="12" name="Straight Connector 11">
            <a:extLst>
              <a:ext uri="{FF2B5EF4-FFF2-40B4-BE49-F238E27FC236}">
                <a16:creationId xmlns:a16="http://schemas.microsoft.com/office/drawing/2014/main" id="{316987DC-BC77-D349-8D8C-A6FCA8D2BB39}"/>
              </a:ext>
            </a:extLst>
          </p:cNvPr>
          <p:cNvCxnSpPr>
            <a:cxnSpLocks/>
            <a:endCxn id="14" idx="0"/>
          </p:cNvCxnSpPr>
          <p:nvPr/>
        </p:nvCxnSpPr>
        <p:spPr>
          <a:xfrm flipH="1">
            <a:off x="2540075" y="2649358"/>
            <a:ext cx="950432" cy="741865"/>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68816F-9F24-1044-945D-2035791F4F09}"/>
              </a:ext>
            </a:extLst>
          </p:cNvPr>
          <p:cNvCxnSpPr>
            <a:cxnSpLocks/>
            <a:endCxn id="15" idx="0"/>
          </p:cNvCxnSpPr>
          <p:nvPr/>
        </p:nvCxnSpPr>
        <p:spPr>
          <a:xfrm>
            <a:off x="3490506" y="2649358"/>
            <a:ext cx="1096994" cy="731330"/>
          </a:xfrm>
          <a:prstGeom prst="line">
            <a:avLst/>
          </a:prstGeom>
          <a:solidFill>
            <a:schemeClr val="tx1"/>
          </a:solidFill>
          <a:ln w="12700">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4" name="Rounded Rectangle 13">
            <a:extLst>
              <a:ext uri="{FF2B5EF4-FFF2-40B4-BE49-F238E27FC236}">
                <a16:creationId xmlns:a16="http://schemas.microsoft.com/office/drawing/2014/main" id="{92C14F4A-9AF1-3B48-B69E-BA40F8F971CC}"/>
              </a:ext>
            </a:extLst>
          </p:cNvPr>
          <p:cNvSpPr/>
          <p:nvPr/>
        </p:nvSpPr>
        <p:spPr>
          <a:xfrm>
            <a:off x="1766084" y="3391223"/>
            <a:ext cx="1547981"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5" name="Rounded Rectangle 14">
            <a:extLst>
              <a:ext uri="{FF2B5EF4-FFF2-40B4-BE49-F238E27FC236}">
                <a16:creationId xmlns:a16="http://schemas.microsoft.com/office/drawing/2014/main" id="{674A1D93-48CC-7A46-98E9-DFDF9A6E09C2}"/>
              </a:ext>
            </a:extLst>
          </p:cNvPr>
          <p:cNvSpPr/>
          <p:nvPr/>
        </p:nvSpPr>
        <p:spPr>
          <a:xfrm>
            <a:off x="3705161" y="3391223"/>
            <a:ext cx="1761899"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33" name="Rounded Rectangle 32">
            <a:extLst>
              <a:ext uri="{FF2B5EF4-FFF2-40B4-BE49-F238E27FC236}">
                <a16:creationId xmlns:a16="http://schemas.microsoft.com/office/drawing/2014/main" id="{CC3AA06B-7379-A34A-91B1-C0B958253D46}"/>
              </a:ext>
            </a:extLst>
          </p:cNvPr>
          <p:cNvSpPr/>
          <p:nvPr/>
        </p:nvSpPr>
        <p:spPr>
          <a:xfrm>
            <a:off x="1956164" y="1631165"/>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254269" y="1769437"/>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sp>
        <p:nvSpPr>
          <p:cNvPr id="35" name="Rounded Rectangle 34">
            <a:extLst>
              <a:ext uri="{FF2B5EF4-FFF2-40B4-BE49-F238E27FC236}">
                <a16:creationId xmlns:a16="http://schemas.microsoft.com/office/drawing/2014/main" id="{11E14F36-2454-7043-BC78-4D8A26D70CFA}"/>
              </a:ext>
            </a:extLst>
          </p:cNvPr>
          <p:cNvSpPr/>
          <p:nvPr/>
        </p:nvSpPr>
        <p:spPr>
          <a:xfrm rot="16200000">
            <a:off x="7375632"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36" name="Rounded Rectangle 35">
            <a:extLst>
              <a:ext uri="{FF2B5EF4-FFF2-40B4-BE49-F238E27FC236}">
                <a16:creationId xmlns:a16="http://schemas.microsoft.com/office/drawing/2014/main" id="{E1343936-89C1-DA40-B4F3-432AB29B42DA}"/>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37" name="Rounded Rectangle 36">
            <a:extLst>
              <a:ext uri="{FF2B5EF4-FFF2-40B4-BE49-F238E27FC236}">
                <a16:creationId xmlns:a16="http://schemas.microsoft.com/office/drawing/2014/main" id="{A556F7B6-9EFC-4C45-9B8D-3B66C4A213D1}"/>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38" name="Straight Connector 37">
            <a:extLst>
              <a:ext uri="{FF2B5EF4-FFF2-40B4-BE49-F238E27FC236}">
                <a16:creationId xmlns:a16="http://schemas.microsoft.com/office/drawing/2014/main" id="{9BFF53D6-195F-C047-BA09-C69BA75C58D9}"/>
              </a:ext>
            </a:extLst>
          </p:cNvPr>
          <p:cNvCxnSpPr>
            <a:cxnSpLocks/>
            <a:endCxn id="35" idx="3"/>
          </p:cNvCxnSpPr>
          <p:nvPr/>
        </p:nvCxnSpPr>
        <p:spPr>
          <a:xfrm flipH="1">
            <a:off x="8078886" y="2592205"/>
            <a:ext cx="665452" cy="76793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777BCD-933F-5946-91D8-149B8CA11C52}"/>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EC67A5-C4DD-CC4B-9308-9482D7A421E5}"/>
              </a:ext>
            </a:extLst>
          </p:cNvPr>
          <p:cNvCxnSpPr>
            <a:endCxn id="37"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ular Callout 40">
            <a:extLst>
              <a:ext uri="{FF2B5EF4-FFF2-40B4-BE49-F238E27FC236}">
                <a16:creationId xmlns:a16="http://schemas.microsoft.com/office/drawing/2014/main" id="{54174180-898F-8A49-9800-756F74E8FB4C}"/>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42" name="Rounded Rectangle 41">
            <a:extLst>
              <a:ext uri="{FF2B5EF4-FFF2-40B4-BE49-F238E27FC236}">
                <a16:creationId xmlns:a16="http://schemas.microsoft.com/office/drawing/2014/main" id="{37358350-12DF-F44A-B316-BFE597841658}"/>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17" name="Rounded Rectangle 16">
            <a:extLst>
              <a:ext uri="{FF2B5EF4-FFF2-40B4-BE49-F238E27FC236}">
                <a16:creationId xmlns:a16="http://schemas.microsoft.com/office/drawing/2014/main" id="{CCB808E3-F08E-D743-8483-6CDF6EE1F3C7}"/>
              </a:ext>
            </a:extLst>
          </p:cNvPr>
          <p:cNvSpPr/>
          <p:nvPr/>
        </p:nvSpPr>
        <p:spPr>
          <a:xfrm rot="16200000">
            <a:off x="1242479" y="5104263"/>
            <a:ext cx="1324628"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18" name="Rounded Rectangle 17">
            <a:extLst>
              <a:ext uri="{FF2B5EF4-FFF2-40B4-BE49-F238E27FC236}">
                <a16:creationId xmlns:a16="http://schemas.microsoft.com/office/drawing/2014/main" id="{EF911721-B0EC-5D46-A084-EDFB7A5FAD64}"/>
              </a:ext>
            </a:extLst>
          </p:cNvPr>
          <p:cNvSpPr/>
          <p:nvPr/>
        </p:nvSpPr>
        <p:spPr>
          <a:xfrm rot="16200000">
            <a:off x="1929284" y="5089231"/>
            <a:ext cx="1324629"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19" name="Rounded Rectangle 18">
            <a:extLst>
              <a:ext uri="{FF2B5EF4-FFF2-40B4-BE49-F238E27FC236}">
                <a16:creationId xmlns:a16="http://schemas.microsoft.com/office/drawing/2014/main" id="{D0E6D699-A7BA-DC4C-931E-F2D3BB5D37E9}"/>
              </a:ext>
            </a:extLst>
          </p:cNvPr>
          <p:cNvSpPr/>
          <p:nvPr/>
        </p:nvSpPr>
        <p:spPr>
          <a:xfrm rot="16200000">
            <a:off x="2611155" y="5089231"/>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20" name="Rounded Rectangle 19">
            <a:extLst>
              <a:ext uri="{FF2B5EF4-FFF2-40B4-BE49-F238E27FC236}">
                <a16:creationId xmlns:a16="http://schemas.microsoft.com/office/drawing/2014/main" id="{90AEF68B-56A3-EA4E-86FE-ADA7C66C651A}"/>
              </a:ext>
            </a:extLst>
          </p:cNvPr>
          <p:cNvSpPr/>
          <p:nvPr/>
        </p:nvSpPr>
        <p:spPr>
          <a:xfrm rot="16200000">
            <a:off x="3293026" y="5089230"/>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21" name="Rounded Rectangle 20">
            <a:extLst>
              <a:ext uri="{FF2B5EF4-FFF2-40B4-BE49-F238E27FC236}">
                <a16:creationId xmlns:a16="http://schemas.microsoft.com/office/drawing/2014/main" id="{A4DBE7D2-39E9-314B-AA55-07D5EE9D4451}"/>
              </a:ext>
            </a:extLst>
          </p:cNvPr>
          <p:cNvSpPr/>
          <p:nvPr/>
        </p:nvSpPr>
        <p:spPr>
          <a:xfrm rot="16200000">
            <a:off x="3974898" y="5089230"/>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22" name="Rounded Rectangle 21">
            <a:extLst>
              <a:ext uri="{FF2B5EF4-FFF2-40B4-BE49-F238E27FC236}">
                <a16:creationId xmlns:a16="http://schemas.microsoft.com/office/drawing/2014/main" id="{342E6235-C105-7442-9D94-FFFEAA28A9B6}"/>
              </a:ext>
            </a:extLst>
          </p:cNvPr>
          <p:cNvSpPr/>
          <p:nvPr/>
        </p:nvSpPr>
        <p:spPr>
          <a:xfrm rot="16200000">
            <a:off x="4656770" y="5083924"/>
            <a:ext cx="1324631"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spTree>
    <p:extLst>
      <p:ext uri="{BB962C8B-B14F-4D97-AF65-F5344CB8AC3E}">
        <p14:creationId xmlns:p14="http://schemas.microsoft.com/office/powerpoint/2010/main" val="202278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Learning Outcomes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sz="half" idx="10"/>
          </p:nvPr>
        </p:nvSpPr>
        <p:spPr/>
        <p:txBody>
          <a:bodyPr/>
          <a:lstStyle/>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Fundamental understanding of data preprocessing, commonly used machine learning (ML) algorithms, and model evaluation</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Practical knowledge of 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atural language processing (</a:t>
            </a: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NLP) specific model training and applications</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Be comfortable talking with scientist partners</a:t>
            </a:r>
          </a:p>
          <a:p>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Learn about valuable and useful ML resources</a:t>
            </a:r>
          </a:p>
          <a:p>
            <a:pPr marL="342900" indent="-342900"/>
            <a:endParaRPr lang="en-US" altLang="en-US" sz="2800" dirty="0"/>
          </a:p>
        </p:txBody>
      </p:sp>
    </p:spTree>
    <p:extLst>
      <p:ext uri="{BB962C8B-B14F-4D97-AF65-F5344CB8AC3E}">
        <p14:creationId xmlns:p14="http://schemas.microsoft.com/office/powerpoint/2010/main" val="193895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Regression</a:t>
            </a:r>
          </a:p>
        </p:txBody>
      </p:sp>
      <p:grpSp>
        <p:nvGrpSpPr>
          <p:cNvPr id="83" name="Group 82">
            <a:extLst>
              <a:ext uri="{FF2B5EF4-FFF2-40B4-BE49-F238E27FC236}">
                <a16:creationId xmlns:a16="http://schemas.microsoft.com/office/drawing/2014/main" id="{6FC08CCB-6ACB-9E40-952C-4D405F9D8DAA}"/>
              </a:ext>
            </a:extLst>
          </p:cNvPr>
          <p:cNvGrpSpPr/>
          <p:nvPr/>
        </p:nvGrpSpPr>
        <p:grpSpPr>
          <a:xfrm>
            <a:off x="6752671" y="3796171"/>
            <a:ext cx="4653062" cy="578425"/>
            <a:chOff x="6752671" y="3849959"/>
            <a:chExt cx="4653062" cy="578425"/>
          </a:xfrm>
        </p:grpSpPr>
        <p:sp>
          <p:nvSpPr>
            <p:cNvPr id="33" name="TextBox 32">
              <a:extLst>
                <a:ext uri="{FF2B5EF4-FFF2-40B4-BE49-F238E27FC236}">
                  <a16:creationId xmlns:a16="http://schemas.microsoft.com/office/drawing/2014/main" id="{B4F1C18B-7A18-374F-AB89-615DD30681B7}"/>
                </a:ext>
              </a:extLst>
            </p:cNvPr>
            <p:cNvSpPr txBox="1"/>
            <p:nvPr/>
          </p:nvSpPr>
          <p:spPr>
            <a:xfrm>
              <a:off x="9051984" y="3849959"/>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34" name="TextBox 33">
              <a:extLst>
                <a:ext uri="{FF2B5EF4-FFF2-40B4-BE49-F238E27FC236}">
                  <a16:creationId xmlns:a16="http://schemas.microsoft.com/office/drawing/2014/main" id="{14CAE73E-A3A8-204B-AE04-13035D86E455}"/>
                </a:ext>
              </a:extLst>
            </p:cNvPr>
            <p:cNvSpPr txBox="1"/>
            <p:nvPr/>
          </p:nvSpPr>
          <p:spPr>
            <a:xfrm>
              <a:off x="6752671" y="3868179"/>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35" name="Left Bracket 34">
              <a:extLst>
                <a:ext uri="{FF2B5EF4-FFF2-40B4-BE49-F238E27FC236}">
                  <a16:creationId xmlns:a16="http://schemas.microsoft.com/office/drawing/2014/main" id="{B06DF5E9-4651-2B4F-9AAC-2BAD073585D5}"/>
                </a:ext>
              </a:extLst>
            </p:cNvPr>
            <p:cNvSpPr/>
            <p:nvPr/>
          </p:nvSpPr>
          <p:spPr>
            <a:xfrm rot="5400000">
              <a:off x="9638308" y="2660957"/>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Left Bracket 35">
              <a:extLst>
                <a:ext uri="{FF2B5EF4-FFF2-40B4-BE49-F238E27FC236}">
                  <a16:creationId xmlns:a16="http://schemas.microsoft.com/office/drawing/2014/main" id="{38AF8D9E-9DDF-CE4C-B9A7-69BA431912AB}"/>
                </a:ext>
              </a:extLst>
            </p:cNvPr>
            <p:cNvSpPr/>
            <p:nvPr/>
          </p:nvSpPr>
          <p:spPr>
            <a:xfrm rot="5400000">
              <a:off x="7066045" y="4073819"/>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4" name="Group 83">
            <a:extLst>
              <a:ext uri="{FF2B5EF4-FFF2-40B4-BE49-F238E27FC236}">
                <a16:creationId xmlns:a16="http://schemas.microsoft.com/office/drawing/2014/main" id="{45F6C644-B218-4949-AACF-3CF0F2F89035}"/>
              </a:ext>
            </a:extLst>
          </p:cNvPr>
          <p:cNvGrpSpPr/>
          <p:nvPr/>
        </p:nvGrpSpPr>
        <p:grpSpPr>
          <a:xfrm>
            <a:off x="6488099" y="1477749"/>
            <a:ext cx="4938020" cy="2230418"/>
            <a:chOff x="6488099" y="1477749"/>
            <a:chExt cx="4938020" cy="2230418"/>
          </a:xfrm>
        </p:grpSpPr>
        <p:sp>
          <p:nvSpPr>
            <p:cNvPr id="38" name="Flowchart: Connector 29">
              <a:extLst>
                <a:ext uri="{FF2B5EF4-FFF2-40B4-BE49-F238E27FC236}">
                  <a16:creationId xmlns:a16="http://schemas.microsoft.com/office/drawing/2014/main" id="{94FD1E62-2422-D84F-99AA-36CD809B0E5E}"/>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30">
              <a:extLst>
                <a:ext uri="{FF2B5EF4-FFF2-40B4-BE49-F238E27FC236}">
                  <a16:creationId xmlns:a16="http://schemas.microsoft.com/office/drawing/2014/main" id="{D56CC69B-4818-1049-9A91-2B9016A42D77}"/>
                </a:ext>
              </a:extLst>
            </p:cNvPr>
            <p:cNvSpPr/>
            <p:nvPr/>
          </p:nvSpPr>
          <p:spPr>
            <a:xfrm>
              <a:off x="7010089" y="336178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31">
              <a:extLst>
                <a:ext uri="{FF2B5EF4-FFF2-40B4-BE49-F238E27FC236}">
                  <a16:creationId xmlns:a16="http://schemas.microsoft.com/office/drawing/2014/main" id="{F3F56B4B-A61D-8E42-AB07-9B0A6F84696E}"/>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32">
              <a:extLst>
                <a:ext uri="{FF2B5EF4-FFF2-40B4-BE49-F238E27FC236}">
                  <a16:creationId xmlns:a16="http://schemas.microsoft.com/office/drawing/2014/main" id="{5E3E6E0D-D160-6A4B-B2B5-DACBE13AB405}"/>
                </a:ext>
              </a:extLst>
            </p:cNvPr>
            <p:cNvSpPr/>
            <p:nvPr/>
          </p:nvSpPr>
          <p:spPr>
            <a:xfrm>
              <a:off x="7432256" y="322887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33">
              <a:extLst>
                <a:ext uri="{FF2B5EF4-FFF2-40B4-BE49-F238E27FC236}">
                  <a16:creationId xmlns:a16="http://schemas.microsoft.com/office/drawing/2014/main" id="{699E69A4-30DB-264D-9E45-C3A043B83910}"/>
                </a:ext>
              </a:extLst>
            </p:cNvPr>
            <p:cNvSpPr/>
            <p:nvPr/>
          </p:nvSpPr>
          <p:spPr>
            <a:xfrm>
              <a:off x="7496410" y="26705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34">
              <a:extLst>
                <a:ext uri="{FF2B5EF4-FFF2-40B4-BE49-F238E27FC236}">
                  <a16:creationId xmlns:a16="http://schemas.microsoft.com/office/drawing/2014/main" id="{F14E8644-AB70-E942-AC2D-8E4850345E73}"/>
                </a:ext>
              </a:extLst>
            </p:cNvPr>
            <p:cNvSpPr/>
            <p:nvPr/>
          </p:nvSpPr>
          <p:spPr>
            <a:xfrm>
              <a:off x="7920281" y="29490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35">
              <a:extLst>
                <a:ext uri="{FF2B5EF4-FFF2-40B4-BE49-F238E27FC236}">
                  <a16:creationId xmlns:a16="http://schemas.microsoft.com/office/drawing/2014/main" id="{2F57BF1B-7205-C141-AE92-7B0E68EB8BC5}"/>
                </a:ext>
              </a:extLst>
            </p:cNvPr>
            <p:cNvSpPr/>
            <p:nvPr/>
          </p:nvSpPr>
          <p:spPr>
            <a:xfrm>
              <a:off x="8234175" y="30195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36">
              <a:extLst>
                <a:ext uri="{FF2B5EF4-FFF2-40B4-BE49-F238E27FC236}">
                  <a16:creationId xmlns:a16="http://schemas.microsoft.com/office/drawing/2014/main" id="{FD592D26-6DAF-A846-8078-E41050080515}"/>
                </a:ext>
              </a:extLst>
            </p:cNvPr>
            <p:cNvSpPr/>
            <p:nvPr/>
          </p:nvSpPr>
          <p:spPr>
            <a:xfrm>
              <a:off x="8160857" y="26705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8">
              <a:extLst>
                <a:ext uri="{FF2B5EF4-FFF2-40B4-BE49-F238E27FC236}">
                  <a16:creationId xmlns:a16="http://schemas.microsoft.com/office/drawing/2014/main" id="{AB21E99F-874C-D34D-8626-DD86CFF2EECF}"/>
                </a:ext>
              </a:extLst>
            </p:cNvPr>
            <p:cNvSpPr/>
            <p:nvPr/>
          </p:nvSpPr>
          <p:spPr>
            <a:xfrm>
              <a:off x="8515993" y="241239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lowchart: Connector 40">
              <a:extLst>
                <a:ext uri="{FF2B5EF4-FFF2-40B4-BE49-F238E27FC236}">
                  <a16:creationId xmlns:a16="http://schemas.microsoft.com/office/drawing/2014/main" id="{7172878F-8D72-034B-ACE6-5D642418D1EE}"/>
                </a:ext>
              </a:extLst>
            </p:cNvPr>
            <p:cNvSpPr/>
            <p:nvPr/>
          </p:nvSpPr>
          <p:spPr>
            <a:xfrm>
              <a:off x="8447257" y="261362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1">
              <a:extLst>
                <a:ext uri="{FF2B5EF4-FFF2-40B4-BE49-F238E27FC236}">
                  <a16:creationId xmlns:a16="http://schemas.microsoft.com/office/drawing/2014/main" id="{D9530151-0FA8-5942-88D8-055EDF0D2BD4}"/>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42">
              <a:extLst>
                <a:ext uri="{FF2B5EF4-FFF2-40B4-BE49-F238E27FC236}">
                  <a16:creationId xmlns:a16="http://schemas.microsoft.com/office/drawing/2014/main" id="{573778A3-D54D-9B4D-9D56-C74769E51A90}"/>
                </a:ext>
              </a:extLst>
            </p:cNvPr>
            <p:cNvSpPr/>
            <p:nvPr/>
          </p:nvSpPr>
          <p:spPr>
            <a:xfrm>
              <a:off x="9087248" y="26755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43">
              <a:extLst>
                <a:ext uri="{FF2B5EF4-FFF2-40B4-BE49-F238E27FC236}">
                  <a16:creationId xmlns:a16="http://schemas.microsoft.com/office/drawing/2014/main" id="{BB8DD4DE-338C-D84D-9E0B-31B86CCE9346}"/>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44">
              <a:extLst>
                <a:ext uri="{FF2B5EF4-FFF2-40B4-BE49-F238E27FC236}">
                  <a16:creationId xmlns:a16="http://schemas.microsoft.com/office/drawing/2014/main" id="{6065879A-EC31-3C47-AE77-C08D3EF237A8}"/>
                </a:ext>
              </a:extLst>
            </p:cNvPr>
            <p:cNvSpPr/>
            <p:nvPr/>
          </p:nvSpPr>
          <p:spPr>
            <a:xfrm>
              <a:off x="8943651" y="254120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45">
              <a:extLst>
                <a:ext uri="{FF2B5EF4-FFF2-40B4-BE49-F238E27FC236}">
                  <a16:creationId xmlns:a16="http://schemas.microsoft.com/office/drawing/2014/main" id="{A66F7B9E-EA4A-7D4C-8EFB-F89F9272CE2C}"/>
                </a:ext>
              </a:extLst>
            </p:cNvPr>
            <p:cNvSpPr/>
            <p:nvPr/>
          </p:nvSpPr>
          <p:spPr>
            <a:xfrm>
              <a:off x="9161316" y="205425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46">
              <a:extLst>
                <a:ext uri="{FF2B5EF4-FFF2-40B4-BE49-F238E27FC236}">
                  <a16:creationId xmlns:a16="http://schemas.microsoft.com/office/drawing/2014/main" id="{0F702244-EB79-094D-862D-5EA118ED8753}"/>
                </a:ext>
              </a:extLst>
            </p:cNvPr>
            <p:cNvSpPr/>
            <p:nvPr/>
          </p:nvSpPr>
          <p:spPr>
            <a:xfrm>
              <a:off x="9516404" y="23076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7">
              <a:extLst>
                <a:ext uri="{FF2B5EF4-FFF2-40B4-BE49-F238E27FC236}">
                  <a16:creationId xmlns:a16="http://schemas.microsoft.com/office/drawing/2014/main" id="{AC332E5D-7FDD-B847-93EA-CF4CB0BBB3CC}"/>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70">
              <a:extLst>
                <a:ext uri="{FF2B5EF4-FFF2-40B4-BE49-F238E27FC236}">
                  <a16:creationId xmlns:a16="http://schemas.microsoft.com/office/drawing/2014/main" id="{5B1E13C8-CAF7-C24A-81FF-8368D4876BB9}"/>
                </a:ext>
              </a:extLst>
            </p:cNvPr>
            <p:cNvSpPr/>
            <p:nvPr/>
          </p:nvSpPr>
          <p:spPr>
            <a:xfrm>
              <a:off x="9773115" y="258514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71">
              <a:extLst>
                <a:ext uri="{FF2B5EF4-FFF2-40B4-BE49-F238E27FC236}">
                  <a16:creationId xmlns:a16="http://schemas.microsoft.com/office/drawing/2014/main" id="{26C8A21F-1204-D54E-8792-0235AB67CA0A}"/>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72">
              <a:extLst>
                <a:ext uri="{FF2B5EF4-FFF2-40B4-BE49-F238E27FC236}">
                  <a16:creationId xmlns:a16="http://schemas.microsoft.com/office/drawing/2014/main" id="{13B75006-9883-8D42-B54D-FF36E78CC5C8}"/>
                </a:ext>
              </a:extLst>
            </p:cNvPr>
            <p:cNvSpPr/>
            <p:nvPr/>
          </p:nvSpPr>
          <p:spPr>
            <a:xfrm>
              <a:off x="10274088" y="181783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3">
              <a:extLst>
                <a:ext uri="{FF2B5EF4-FFF2-40B4-BE49-F238E27FC236}">
                  <a16:creationId xmlns:a16="http://schemas.microsoft.com/office/drawing/2014/main" id="{2049B495-9D7C-C245-8EA5-59291F64740B}"/>
                </a:ext>
              </a:extLst>
            </p:cNvPr>
            <p:cNvSpPr/>
            <p:nvPr/>
          </p:nvSpPr>
          <p:spPr>
            <a:xfrm>
              <a:off x="10736910" y="147774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9" name="Straight Connector 58">
              <a:extLst>
                <a:ext uri="{FF2B5EF4-FFF2-40B4-BE49-F238E27FC236}">
                  <a16:creationId xmlns:a16="http://schemas.microsoft.com/office/drawing/2014/main" id="{533149FD-679D-1849-AA7E-4C390CC6719F}"/>
                </a:ext>
              </a:extLst>
            </p:cNvPr>
            <p:cNvCxnSpPr/>
            <p:nvPr/>
          </p:nvCxnSpPr>
          <p:spPr>
            <a:xfrm flipV="1">
              <a:off x="6488099" y="1686931"/>
              <a:ext cx="4828862" cy="1731809"/>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cxnSp>
          <p:nvCxnSpPr>
            <p:cNvPr id="60" name="Straight Connector 59">
              <a:extLst>
                <a:ext uri="{FF2B5EF4-FFF2-40B4-BE49-F238E27FC236}">
                  <a16:creationId xmlns:a16="http://schemas.microsoft.com/office/drawing/2014/main" id="{EEAF294B-5740-B444-8E84-1B2BDA0C6615}"/>
                </a:ext>
              </a:extLst>
            </p:cNvPr>
            <p:cNvCxnSpPr/>
            <p:nvPr/>
          </p:nvCxnSpPr>
          <p:spPr>
            <a:xfrm flipV="1">
              <a:off x="6488099" y="1477749"/>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CE3CDC-AF8D-8942-B9EB-0D34CD4100A5}"/>
                </a:ext>
              </a:extLst>
            </p:cNvPr>
            <p:cNvCxnSpPr/>
            <p:nvPr/>
          </p:nvCxnSpPr>
          <p:spPr>
            <a:xfrm>
              <a:off x="6488099" y="3695039"/>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E634F378-3692-C043-B611-5D57A58DB199}"/>
              </a:ext>
            </a:extLst>
          </p:cNvPr>
          <p:cNvCxnSpPr>
            <a:cxnSpLocks/>
            <a:endCxn id="82" idx="0"/>
          </p:cNvCxnSpPr>
          <p:nvPr/>
        </p:nvCxnSpPr>
        <p:spPr>
          <a:xfrm flipH="1">
            <a:off x="2528830" y="2313285"/>
            <a:ext cx="950432" cy="741865"/>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E0A52FC-7CC3-4E46-8714-2A1CDD8CF241}"/>
              </a:ext>
            </a:extLst>
          </p:cNvPr>
          <p:cNvCxnSpPr>
            <a:cxnSpLocks/>
            <a:endCxn id="85" idx="0"/>
          </p:cNvCxnSpPr>
          <p:nvPr/>
        </p:nvCxnSpPr>
        <p:spPr>
          <a:xfrm>
            <a:off x="3479261" y="2313285"/>
            <a:ext cx="1096994" cy="731330"/>
          </a:xfrm>
          <a:prstGeom prst="line">
            <a:avLst/>
          </a:prstGeom>
          <a:solidFill>
            <a:schemeClr val="tx1"/>
          </a:solidFill>
          <a:ln w="12700">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2" name="Rounded Rectangle 81">
            <a:extLst>
              <a:ext uri="{FF2B5EF4-FFF2-40B4-BE49-F238E27FC236}">
                <a16:creationId xmlns:a16="http://schemas.microsoft.com/office/drawing/2014/main" id="{A96254CD-46D2-D44C-8EDF-0A1C0040E4D9}"/>
              </a:ext>
            </a:extLst>
          </p:cNvPr>
          <p:cNvSpPr/>
          <p:nvPr/>
        </p:nvSpPr>
        <p:spPr>
          <a:xfrm>
            <a:off x="1754839" y="3055150"/>
            <a:ext cx="1547981"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5" name="Rounded Rectangle 84">
            <a:extLst>
              <a:ext uri="{FF2B5EF4-FFF2-40B4-BE49-F238E27FC236}">
                <a16:creationId xmlns:a16="http://schemas.microsoft.com/office/drawing/2014/main" id="{B1A0AF76-6B20-B84D-B78B-049A0750CC78}"/>
              </a:ext>
            </a:extLst>
          </p:cNvPr>
          <p:cNvSpPr/>
          <p:nvPr/>
        </p:nvSpPr>
        <p:spPr>
          <a:xfrm>
            <a:off x="3693916" y="3055150"/>
            <a:ext cx="1761899"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6" name="Rounded Rectangle 85">
            <a:extLst>
              <a:ext uri="{FF2B5EF4-FFF2-40B4-BE49-F238E27FC236}">
                <a16:creationId xmlns:a16="http://schemas.microsoft.com/office/drawing/2014/main" id="{A6AB686A-99D7-5D4E-A852-A49DA6ED5C8D}"/>
              </a:ext>
            </a:extLst>
          </p:cNvPr>
          <p:cNvSpPr/>
          <p:nvPr/>
        </p:nvSpPr>
        <p:spPr>
          <a:xfrm rot="16200000">
            <a:off x="1179710" y="4796317"/>
            <a:ext cx="1324628"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87" name="Rounded Rectangle 86">
            <a:extLst>
              <a:ext uri="{FF2B5EF4-FFF2-40B4-BE49-F238E27FC236}">
                <a16:creationId xmlns:a16="http://schemas.microsoft.com/office/drawing/2014/main" id="{6D249CB3-D003-6248-B343-9F69CFDE9EFE}"/>
              </a:ext>
            </a:extLst>
          </p:cNvPr>
          <p:cNvSpPr/>
          <p:nvPr/>
        </p:nvSpPr>
        <p:spPr>
          <a:xfrm rot="16200000">
            <a:off x="1866515" y="4781285"/>
            <a:ext cx="1324629"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88" name="Rounded Rectangle 87">
            <a:extLst>
              <a:ext uri="{FF2B5EF4-FFF2-40B4-BE49-F238E27FC236}">
                <a16:creationId xmlns:a16="http://schemas.microsoft.com/office/drawing/2014/main" id="{F76A0837-FC77-824D-8CE2-4288547569DB}"/>
              </a:ext>
            </a:extLst>
          </p:cNvPr>
          <p:cNvSpPr/>
          <p:nvPr/>
        </p:nvSpPr>
        <p:spPr>
          <a:xfrm rot="16200000">
            <a:off x="2548386" y="4781285"/>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89" name="Rounded Rectangle 88">
            <a:extLst>
              <a:ext uri="{FF2B5EF4-FFF2-40B4-BE49-F238E27FC236}">
                <a16:creationId xmlns:a16="http://schemas.microsoft.com/office/drawing/2014/main" id="{F8BA7452-C99D-1341-8D89-716299456C4F}"/>
              </a:ext>
            </a:extLst>
          </p:cNvPr>
          <p:cNvSpPr/>
          <p:nvPr/>
        </p:nvSpPr>
        <p:spPr>
          <a:xfrm rot="16200000">
            <a:off x="3230257"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90" name="Rounded Rectangle 89">
            <a:extLst>
              <a:ext uri="{FF2B5EF4-FFF2-40B4-BE49-F238E27FC236}">
                <a16:creationId xmlns:a16="http://schemas.microsoft.com/office/drawing/2014/main" id="{DD979EEF-7C04-754F-83D0-FAC4F977423E}"/>
              </a:ext>
            </a:extLst>
          </p:cNvPr>
          <p:cNvSpPr/>
          <p:nvPr/>
        </p:nvSpPr>
        <p:spPr>
          <a:xfrm rot="16200000">
            <a:off x="3912129" y="4781284"/>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91" name="Rounded Rectangle 90">
            <a:extLst>
              <a:ext uri="{FF2B5EF4-FFF2-40B4-BE49-F238E27FC236}">
                <a16:creationId xmlns:a16="http://schemas.microsoft.com/office/drawing/2014/main" id="{BB2A0F06-8945-234E-A9F6-1D9790B9DB03}"/>
              </a:ext>
            </a:extLst>
          </p:cNvPr>
          <p:cNvSpPr/>
          <p:nvPr/>
        </p:nvSpPr>
        <p:spPr>
          <a:xfrm rot="16200000">
            <a:off x="4594001" y="4775978"/>
            <a:ext cx="1324631"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cxnSp>
        <p:nvCxnSpPr>
          <p:cNvPr id="92" name="Straight Connector 91">
            <a:extLst>
              <a:ext uri="{FF2B5EF4-FFF2-40B4-BE49-F238E27FC236}">
                <a16:creationId xmlns:a16="http://schemas.microsoft.com/office/drawing/2014/main" id="{C4770A6E-8E48-1B40-83BD-D7263EABE038}"/>
              </a:ext>
            </a:extLst>
          </p:cNvPr>
          <p:cNvCxnSpPr>
            <a:cxnSpLocks/>
            <a:stCxn id="82" idx="2"/>
            <a:endCxn id="86" idx="3"/>
          </p:cNvCxnSpPr>
          <p:nvPr/>
        </p:nvCxnSpPr>
        <p:spPr>
          <a:xfrm flipH="1">
            <a:off x="1842024" y="3859612"/>
            <a:ext cx="686805" cy="496003"/>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569B56-32EF-0D4C-84E0-B81AAC4D9181}"/>
              </a:ext>
            </a:extLst>
          </p:cNvPr>
          <p:cNvCxnSpPr>
            <a:stCxn id="85" idx="2"/>
            <a:endCxn id="90" idx="3"/>
          </p:cNvCxnSpPr>
          <p:nvPr/>
        </p:nvCxnSpPr>
        <p:spPr>
          <a:xfrm flipH="1">
            <a:off x="4574445" y="3859612"/>
            <a:ext cx="421" cy="480969"/>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CB25824-11F4-6F40-A1D7-50465D1F3041}"/>
              </a:ext>
            </a:extLst>
          </p:cNvPr>
          <p:cNvCxnSpPr>
            <a:stCxn id="85" idx="2"/>
            <a:endCxn id="91" idx="3"/>
          </p:cNvCxnSpPr>
          <p:nvPr/>
        </p:nvCxnSpPr>
        <p:spPr>
          <a:xfrm>
            <a:off x="4574866" y="3859613"/>
            <a:ext cx="681451" cy="475661"/>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8E32411-F005-C440-9879-2EC8856AA427}"/>
              </a:ext>
            </a:extLst>
          </p:cNvPr>
          <p:cNvSpPr/>
          <p:nvPr/>
        </p:nvSpPr>
        <p:spPr>
          <a:xfrm>
            <a:off x="2223527" y="4270338"/>
            <a:ext cx="2018347" cy="1538467"/>
          </a:xfrm>
          <a:prstGeom prst="rect">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6" name="Straight Connector 95">
            <a:extLst>
              <a:ext uri="{FF2B5EF4-FFF2-40B4-BE49-F238E27FC236}">
                <a16:creationId xmlns:a16="http://schemas.microsoft.com/office/drawing/2014/main" id="{F31EF812-4826-694D-90A9-177FCA044D94}"/>
              </a:ext>
            </a:extLst>
          </p:cNvPr>
          <p:cNvCxnSpPr>
            <a:cxnSpLocks/>
            <a:stCxn id="95" idx="0"/>
            <a:endCxn id="85" idx="2"/>
          </p:cNvCxnSpPr>
          <p:nvPr/>
        </p:nvCxnSpPr>
        <p:spPr>
          <a:xfrm flipV="1">
            <a:off x="3232701" y="3859612"/>
            <a:ext cx="1342165" cy="410726"/>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23237C-0406-5344-A193-77A71E367585}"/>
              </a:ext>
            </a:extLst>
          </p:cNvPr>
          <p:cNvCxnSpPr>
            <a:cxnSpLocks/>
            <a:stCxn id="95" idx="0"/>
            <a:endCxn id="82" idx="2"/>
          </p:cNvCxnSpPr>
          <p:nvPr/>
        </p:nvCxnSpPr>
        <p:spPr>
          <a:xfrm flipH="1" flipV="1">
            <a:off x="2528830" y="3859612"/>
            <a:ext cx="703871" cy="410726"/>
          </a:xfrm>
          <a:prstGeom prst="line">
            <a:avLst/>
          </a:prstGeom>
          <a:ln w="12700">
            <a:solidFill>
              <a:srgbClr val="FFA725"/>
            </a:solidFill>
          </a:ln>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55D43457-57D0-1541-95FC-2D9EFF363D91}"/>
              </a:ext>
            </a:extLst>
          </p:cNvPr>
          <p:cNvSpPr/>
          <p:nvPr/>
        </p:nvSpPr>
        <p:spPr>
          <a:xfrm>
            <a:off x="1944919" y="1295092"/>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99" name="Rounded Rectangular Callout 98">
            <a:extLst>
              <a:ext uri="{FF2B5EF4-FFF2-40B4-BE49-F238E27FC236}">
                <a16:creationId xmlns:a16="http://schemas.microsoft.com/office/drawing/2014/main" id="{33B0AA59-A6A5-8842-AF9C-A53AA2D29D06}"/>
              </a:ext>
            </a:extLst>
          </p:cNvPr>
          <p:cNvSpPr/>
          <p:nvPr/>
        </p:nvSpPr>
        <p:spPr>
          <a:xfrm>
            <a:off x="243024" y="1433364"/>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graphicFrame>
        <p:nvGraphicFramePr>
          <p:cNvPr id="62" name="Content Placeholder 1">
            <a:extLst>
              <a:ext uri="{FF2B5EF4-FFF2-40B4-BE49-F238E27FC236}">
                <a16:creationId xmlns:a16="http://schemas.microsoft.com/office/drawing/2014/main" id="{02C37A4B-46F0-0343-92F3-1D09A7165766}"/>
              </a:ext>
            </a:extLst>
          </p:cNvPr>
          <p:cNvGraphicFramePr>
            <a:graphicFrameLocks/>
          </p:cNvGraphicFramePr>
          <p:nvPr/>
        </p:nvGraphicFramePr>
        <p:xfrm>
          <a:off x="6459872" y="4460561"/>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Bedrooms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SqFootage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280.000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3292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210.030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2465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81107"/>
                  </a:ext>
                </a:extLst>
              </a:tr>
            </a:tbl>
          </a:graphicData>
        </a:graphic>
      </p:graphicFrame>
      <p:sp>
        <p:nvSpPr>
          <p:cNvPr id="100" name="Rectangle 99">
            <a:extLst>
              <a:ext uri="{FF2B5EF4-FFF2-40B4-BE49-F238E27FC236}">
                <a16:creationId xmlns:a16="http://schemas.microsoft.com/office/drawing/2014/main" id="{F81B5DF9-25E8-5B40-B635-4A217F30C54C}"/>
              </a:ext>
            </a:extLst>
          </p:cNvPr>
          <p:cNvSpPr/>
          <p:nvPr/>
        </p:nvSpPr>
        <p:spPr>
          <a:xfrm>
            <a:off x="6394879" y="4413015"/>
            <a:ext cx="1515559" cy="1640446"/>
          </a:xfrm>
          <a:prstGeom prst="rect">
            <a:avLst/>
          </a:prstGeom>
          <a:noFill/>
          <a:ln w="381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294EC1D6-5F7D-F344-82C6-0F676562475E}"/>
              </a:ext>
            </a:extLst>
          </p:cNvPr>
          <p:cNvSpPr/>
          <p:nvPr/>
        </p:nvSpPr>
        <p:spPr>
          <a:xfrm>
            <a:off x="10166308" y="3348101"/>
            <a:ext cx="1308370"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SqFootage</a:t>
            </a:r>
          </a:p>
        </p:txBody>
      </p:sp>
      <p:sp>
        <p:nvSpPr>
          <p:cNvPr id="6" name="Rectangle 5">
            <a:extLst>
              <a:ext uri="{FF2B5EF4-FFF2-40B4-BE49-F238E27FC236}">
                <a16:creationId xmlns:a16="http://schemas.microsoft.com/office/drawing/2014/main" id="{5AFF8569-1008-7C4F-B6D0-E54EDAAE9C43}"/>
              </a:ext>
            </a:extLst>
          </p:cNvPr>
          <p:cNvSpPr/>
          <p:nvPr/>
        </p:nvSpPr>
        <p:spPr>
          <a:xfrm rot="16200000">
            <a:off x="5925449" y="2262332"/>
            <a:ext cx="696024"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Price</a:t>
            </a:r>
          </a:p>
        </p:txBody>
      </p:sp>
    </p:spTree>
    <p:extLst>
      <p:ext uri="{BB962C8B-B14F-4D97-AF65-F5344CB8AC3E}">
        <p14:creationId xmlns:p14="http://schemas.microsoft.com/office/powerpoint/2010/main" val="420978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Content Placeholder 1">
            <a:extLst>
              <a:ext uri="{FF2B5EF4-FFF2-40B4-BE49-F238E27FC236}">
                <a16:creationId xmlns:a16="http://schemas.microsoft.com/office/drawing/2014/main" id="{A4773925-9BC5-9246-84D5-75A179CEA150}"/>
              </a:ext>
            </a:extLst>
          </p:cNvPr>
          <p:cNvGraphicFramePr>
            <a:graphicFrameLocks/>
          </p:cNvGraphicFramePr>
          <p:nvPr/>
        </p:nvGraphicFramePr>
        <p:xfrm>
          <a:off x="6439445" y="4435937"/>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Points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Edges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Size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10&lt;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&gt;9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Classification</a:t>
            </a:r>
          </a:p>
        </p:txBody>
      </p:sp>
      <p:sp>
        <p:nvSpPr>
          <p:cNvPr id="77" name="Rounded Rectangular Callout 76">
            <a:extLst>
              <a:ext uri="{FF2B5EF4-FFF2-40B4-BE49-F238E27FC236}">
                <a16:creationId xmlns:a16="http://schemas.microsoft.com/office/drawing/2014/main" id="{9CC6BAFB-4069-D042-807E-6A40B5F9BA48}"/>
              </a:ext>
            </a:extLst>
          </p:cNvPr>
          <p:cNvSpPr/>
          <p:nvPr/>
        </p:nvSpPr>
        <p:spPr>
          <a:xfrm>
            <a:off x="243024" y="1433364"/>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cxnSp>
        <p:nvCxnSpPr>
          <p:cNvPr id="78" name="Straight Connector 77">
            <a:extLst>
              <a:ext uri="{FF2B5EF4-FFF2-40B4-BE49-F238E27FC236}">
                <a16:creationId xmlns:a16="http://schemas.microsoft.com/office/drawing/2014/main" id="{BA0F5FCD-9F1B-3541-A92B-086F1C2C1ED6}"/>
              </a:ext>
            </a:extLst>
          </p:cNvPr>
          <p:cNvCxnSpPr>
            <a:cxnSpLocks/>
            <a:endCxn id="147" idx="0"/>
          </p:cNvCxnSpPr>
          <p:nvPr/>
        </p:nvCxnSpPr>
        <p:spPr>
          <a:xfrm flipH="1">
            <a:off x="2528830" y="2313285"/>
            <a:ext cx="950432" cy="741865"/>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2017415-EE86-9F48-A81C-92B7B0BC5FE2}"/>
              </a:ext>
            </a:extLst>
          </p:cNvPr>
          <p:cNvCxnSpPr>
            <a:cxnSpLocks/>
            <a:endCxn id="148" idx="0"/>
          </p:cNvCxnSpPr>
          <p:nvPr/>
        </p:nvCxnSpPr>
        <p:spPr>
          <a:xfrm>
            <a:off x="3479261" y="2313285"/>
            <a:ext cx="1096994" cy="731330"/>
          </a:xfrm>
          <a:prstGeom prst="line">
            <a:avLst/>
          </a:prstGeom>
          <a:solidFill>
            <a:schemeClr val="tx1"/>
          </a:solidFill>
          <a:ln w="12700">
            <a:solidFill>
              <a:srgbClr val="FFA725"/>
            </a:solidFill>
          </a:ln>
        </p:spPr>
        <p:style>
          <a:lnRef idx="3">
            <a:schemeClr val="accent1"/>
          </a:lnRef>
          <a:fillRef idx="0">
            <a:schemeClr val="accent1"/>
          </a:fillRef>
          <a:effectRef idx="2">
            <a:schemeClr val="accent1"/>
          </a:effectRef>
          <a:fontRef idx="minor">
            <a:schemeClr val="tx1"/>
          </a:fontRef>
        </p:style>
      </p:cxnSp>
      <p:sp>
        <p:nvSpPr>
          <p:cNvPr id="147" name="Rounded Rectangle 146">
            <a:extLst>
              <a:ext uri="{FF2B5EF4-FFF2-40B4-BE49-F238E27FC236}">
                <a16:creationId xmlns:a16="http://schemas.microsoft.com/office/drawing/2014/main" id="{643C0071-5210-1C4B-AA8F-5CE6BA19BDDD}"/>
              </a:ext>
            </a:extLst>
          </p:cNvPr>
          <p:cNvSpPr/>
          <p:nvPr/>
        </p:nvSpPr>
        <p:spPr>
          <a:xfrm>
            <a:off x="1754839" y="3055150"/>
            <a:ext cx="1547981"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48" name="Rounded Rectangle 147">
            <a:extLst>
              <a:ext uri="{FF2B5EF4-FFF2-40B4-BE49-F238E27FC236}">
                <a16:creationId xmlns:a16="http://schemas.microsoft.com/office/drawing/2014/main" id="{C6C98FD0-BD8C-3749-9C11-716CF42622CA}"/>
              </a:ext>
            </a:extLst>
          </p:cNvPr>
          <p:cNvSpPr/>
          <p:nvPr/>
        </p:nvSpPr>
        <p:spPr>
          <a:xfrm>
            <a:off x="3693916" y="3055150"/>
            <a:ext cx="1761899"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49" name="Rounded Rectangle 148">
            <a:extLst>
              <a:ext uri="{FF2B5EF4-FFF2-40B4-BE49-F238E27FC236}">
                <a16:creationId xmlns:a16="http://schemas.microsoft.com/office/drawing/2014/main" id="{FE1A138C-0B4E-7D45-8258-B50637E21D3B}"/>
              </a:ext>
            </a:extLst>
          </p:cNvPr>
          <p:cNvSpPr/>
          <p:nvPr/>
        </p:nvSpPr>
        <p:spPr>
          <a:xfrm rot="16200000">
            <a:off x="1179710" y="4796317"/>
            <a:ext cx="1324628"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150" name="Rounded Rectangle 149">
            <a:extLst>
              <a:ext uri="{FF2B5EF4-FFF2-40B4-BE49-F238E27FC236}">
                <a16:creationId xmlns:a16="http://schemas.microsoft.com/office/drawing/2014/main" id="{71608991-CEBB-3E42-8590-38583C1DF3E3}"/>
              </a:ext>
            </a:extLst>
          </p:cNvPr>
          <p:cNvSpPr/>
          <p:nvPr/>
        </p:nvSpPr>
        <p:spPr>
          <a:xfrm rot="16200000">
            <a:off x="1866515" y="4781285"/>
            <a:ext cx="1324629"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151" name="Rounded Rectangle 150">
            <a:extLst>
              <a:ext uri="{FF2B5EF4-FFF2-40B4-BE49-F238E27FC236}">
                <a16:creationId xmlns:a16="http://schemas.microsoft.com/office/drawing/2014/main" id="{ED70EBF8-2773-9B45-BE19-93ECEA1C71EB}"/>
              </a:ext>
            </a:extLst>
          </p:cNvPr>
          <p:cNvSpPr/>
          <p:nvPr/>
        </p:nvSpPr>
        <p:spPr>
          <a:xfrm rot="16200000">
            <a:off x="2548386" y="4781285"/>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152" name="Rounded Rectangle 151">
            <a:extLst>
              <a:ext uri="{FF2B5EF4-FFF2-40B4-BE49-F238E27FC236}">
                <a16:creationId xmlns:a16="http://schemas.microsoft.com/office/drawing/2014/main" id="{A5915A39-4C90-EC4A-8C80-99E0AE8D6087}"/>
              </a:ext>
            </a:extLst>
          </p:cNvPr>
          <p:cNvSpPr/>
          <p:nvPr/>
        </p:nvSpPr>
        <p:spPr>
          <a:xfrm rot="16200000">
            <a:off x="3230257"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153" name="Rounded Rectangle 152">
            <a:extLst>
              <a:ext uri="{FF2B5EF4-FFF2-40B4-BE49-F238E27FC236}">
                <a16:creationId xmlns:a16="http://schemas.microsoft.com/office/drawing/2014/main" id="{C930DF77-8B14-EE49-86D4-EB72E3A7B4B4}"/>
              </a:ext>
            </a:extLst>
          </p:cNvPr>
          <p:cNvSpPr/>
          <p:nvPr/>
        </p:nvSpPr>
        <p:spPr>
          <a:xfrm rot="16200000">
            <a:off x="3912129"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154" name="Rounded Rectangle 153">
            <a:extLst>
              <a:ext uri="{FF2B5EF4-FFF2-40B4-BE49-F238E27FC236}">
                <a16:creationId xmlns:a16="http://schemas.microsoft.com/office/drawing/2014/main" id="{ECF74118-6604-1240-8A57-CA6BF749F5C3}"/>
              </a:ext>
            </a:extLst>
          </p:cNvPr>
          <p:cNvSpPr/>
          <p:nvPr/>
        </p:nvSpPr>
        <p:spPr>
          <a:xfrm rot="16200000">
            <a:off x="4594001" y="4775978"/>
            <a:ext cx="1324631"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cxnSp>
        <p:nvCxnSpPr>
          <p:cNvPr id="155" name="Straight Connector 154">
            <a:extLst>
              <a:ext uri="{FF2B5EF4-FFF2-40B4-BE49-F238E27FC236}">
                <a16:creationId xmlns:a16="http://schemas.microsoft.com/office/drawing/2014/main" id="{3ACA473D-C5C9-4A41-86C5-E8FC8E4D748E}"/>
              </a:ext>
            </a:extLst>
          </p:cNvPr>
          <p:cNvCxnSpPr>
            <a:cxnSpLocks/>
            <a:stCxn id="147" idx="2"/>
            <a:endCxn id="149" idx="3"/>
          </p:cNvCxnSpPr>
          <p:nvPr/>
        </p:nvCxnSpPr>
        <p:spPr>
          <a:xfrm flipH="1">
            <a:off x="1842024" y="3859612"/>
            <a:ext cx="686805" cy="496003"/>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383C302-1613-4E4C-9802-C8E8229061E3}"/>
              </a:ext>
            </a:extLst>
          </p:cNvPr>
          <p:cNvCxnSpPr>
            <a:stCxn id="148" idx="2"/>
            <a:endCxn id="153" idx="3"/>
          </p:cNvCxnSpPr>
          <p:nvPr/>
        </p:nvCxnSpPr>
        <p:spPr>
          <a:xfrm flipH="1">
            <a:off x="4574445" y="3859612"/>
            <a:ext cx="421" cy="480969"/>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09FB839-D9A8-4F47-AB1D-EE4C30A83118}"/>
              </a:ext>
            </a:extLst>
          </p:cNvPr>
          <p:cNvCxnSpPr>
            <a:stCxn id="148" idx="2"/>
            <a:endCxn id="154" idx="3"/>
          </p:cNvCxnSpPr>
          <p:nvPr/>
        </p:nvCxnSpPr>
        <p:spPr>
          <a:xfrm>
            <a:off x="4574866" y="3859613"/>
            <a:ext cx="681451" cy="475661"/>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9FB5D8C7-77B9-F14D-8110-29C1B7BF1D11}"/>
              </a:ext>
            </a:extLst>
          </p:cNvPr>
          <p:cNvSpPr/>
          <p:nvPr/>
        </p:nvSpPr>
        <p:spPr>
          <a:xfrm>
            <a:off x="2223527" y="4270338"/>
            <a:ext cx="2018347" cy="1538467"/>
          </a:xfrm>
          <a:prstGeom prst="rect">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9" name="Straight Connector 158">
            <a:extLst>
              <a:ext uri="{FF2B5EF4-FFF2-40B4-BE49-F238E27FC236}">
                <a16:creationId xmlns:a16="http://schemas.microsoft.com/office/drawing/2014/main" id="{C5875CAF-C82E-B34A-AC82-7EE8DFCE50CD}"/>
              </a:ext>
            </a:extLst>
          </p:cNvPr>
          <p:cNvCxnSpPr>
            <a:cxnSpLocks/>
            <a:stCxn id="158" idx="0"/>
            <a:endCxn id="148" idx="2"/>
          </p:cNvCxnSpPr>
          <p:nvPr/>
        </p:nvCxnSpPr>
        <p:spPr>
          <a:xfrm flipV="1">
            <a:off x="3232701" y="3859612"/>
            <a:ext cx="1342165" cy="410726"/>
          </a:xfrm>
          <a:prstGeom prst="line">
            <a:avLst/>
          </a:prstGeom>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4233539-823D-3D41-BC1D-7CFE813B7A91}"/>
              </a:ext>
            </a:extLst>
          </p:cNvPr>
          <p:cNvCxnSpPr>
            <a:cxnSpLocks/>
            <a:stCxn id="158" idx="0"/>
            <a:endCxn id="147" idx="2"/>
          </p:cNvCxnSpPr>
          <p:nvPr/>
        </p:nvCxnSpPr>
        <p:spPr>
          <a:xfrm flipH="1" flipV="1">
            <a:off x="2528830" y="3859612"/>
            <a:ext cx="703871" cy="410726"/>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1" name="Rounded Rectangle 160">
            <a:extLst>
              <a:ext uri="{FF2B5EF4-FFF2-40B4-BE49-F238E27FC236}">
                <a16:creationId xmlns:a16="http://schemas.microsoft.com/office/drawing/2014/main" id="{59EC4234-BA29-8543-A51E-F36628CE0874}"/>
              </a:ext>
            </a:extLst>
          </p:cNvPr>
          <p:cNvSpPr/>
          <p:nvPr/>
        </p:nvSpPr>
        <p:spPr>
          <a:xfrm>
            <a:off x="1944919" y="1295092"/>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grpSp>
        <p:nvGrpSpPr>
          <p:cNvPr id="211" name="Group 210">
            <a:extLst>
              <a:ext uri="{FF2B5EF4-FFF2-40B4-BE49-F238E27FC236}">
                <a16:creationId xmlns:a16="http://schemas.microsoft.com/office/drawing/2014/main" id="{2DDF0FB4-A81F-8A44-AFC4-502696A2A9AA}"/>
              </a:ext>
            </a:extLst>
          </p:cNvPr>
          <p:cNvGrpSpPr/>
          <p:nvPr/>
        </p:nvGrpSpPr>
        <p:grpSpPr>
          <a:xfrm>
            <a:off x="6475845" y="1706451"/>
            <a:ext cx="4320647" cy="1970139"/>
            <a:chOff x="735088" y="3803904"/>
            <a:chExt cx="4320647" cy="1970139"/>
          </a:xfrm>
        </p:grpSpPr>
        <p:grpSp>
          <p:nvGrpSpPr>
            <p:cNvPr id="212" name="Group 211">
              <a:extLst>
                <a:ext uri="{FF2B5EF4-FFF2-40B4-BE49-F238E27FC236}">
                  <a16:creationId xmlns:a16="http://schemas.microsoft.com/office/drawing/2014/main" id="{B8A59F96-61DA-CD4E-8E68-9A5F65DDE7FE}"/>
                </a:ext>
              </a:extLst>
            </p:cNvPr>
            <p:cNvGrpSpPr/>
            <p:nvPr/>
          </p:nvGrpSpPr>
          <p:grpSpPr>
            <a:xfrm>
              <a:off x="735088" y="3897014"/>
              <a:ext cx="4320647" cy="1789854"/>
              <a:chOff x="6493683" y="3860194"/>
              <a:chExt cx="4320647" cy="1789854"/>
            </a:xfrm>
          </p:grpSpPr>
          <p:grpSp>
            <p:nvGrpSpPr>
              <p:cNvPr id="222" name="Group 221">
                <a:extLst>
                  <a:ext uri="{FF2B5EF4-FFF2-40B4-BE49-F238E27FC236}">
                    <a16:creationId xmlns:a16="http://schemas.microsoft.com/office/drawing/2014/main" id="{1BF5491A-E894-2E4F-B12C-6F5A995CF3AC}"/>
                  </a:ext>
                </a:extLst>
              </p:cNvPr>
              <p:cNvGrpSpPr/>
              <p:nvPr/>
            </p:nvGrpSpPr>
            <p:grpSpPr>
              <a:xfrm>
                <a:off x="6493683" y="3860194"/>
                <a:ext cx="4320647" cy="1789854"/>
                <a:chOff x="6500798" y="1410313"/>
                <a:chExt cx="4320647" cy="1789854"/>
              </a:xfrm>
            </p:grpSpPr>
            <p:sp>
              <p:nvSpPr>
                <p:cNvPr id="229" name="5-Point Star 228">
                  <a:extLst>
                    <a:ext uri="{FF2B5EF4-FFF2-40B4-BE49-F238E27FC236}">
                      <a16:creationId xmlns:a16="http://schemas.microsoft.com/office/drawing/2014/main" id="{25C40849-DCC7-4543-BAA7-0DE11DAE077E}"/>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5-Point Star 229">
                  <a:extLst>
                    <a:ext uri="{FF2B5EF4-FFF2-40B4-BE49-F238E27FC236}">
                      <a16:creationId xmlns:a16="http://schemas.microsoft.com/office/drawing/2014/main" id="{1C4F69DE-C090-C146-8044-4B2B7A49AA29}"/>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1" name="5-Point Star 230">
                  <a:extLst>
                    <a:ext uri="{FF2B5EF4-FFF2-40B4-BE49-F238E27FC236}">
                      <a16:creationId xmlns:a16="http://schemas.microsoft.com/office/drawing/2014/main" id="{89C5A489-0ECA-8442-871F-5B29B72D4736}"/>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5-Point Star 231">
                  <a:extLst>
                    <a:ext uri="{FF2B5EF4-FFF2-40B4-BE49-F238E27FC236}">
                      <a16:creationId xmlns:a16="http://schemas.microsoft.com/office/drawing/2014/main" id="{06EE7674-AF75-8A46-9DFA-20BA8B02B76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5-Point Star 232">
                  <a:extLst>
                    <a:ext uri="{FF2B5EF4-FFF2-40B4-BE49-F238E27FC236}">
                      <a16:creationId xmlns:a16="http://schemas.microsoft.com/office/drawing/2014/main" id="{9BF48D8C-76A9-F341-8851-E72624848AE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5-Point Star 233">
                  <a:extLst>
                    <a:ext uri="{FF2B5EF4-FFF2-40B4-BE49-F238E27FC236}">
                      <a16:creationId xmlns:a16="http://schemas.microsoft.com/office/drawing/2014/main" id="{04FDA811-7D79-3541-B337-5DCB2C11CFD1}"/>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5-Point Star 234">
                  <a:extLst>
                    <a:ext uri="{FF2B5EF4-FFF2-40B4-BE49-F238E27FC236}">
                      <a16:creationId xmlns:a16="http://schemas.microsoft.com/office/drawing/2014/main" id="{6FD86632-3539-164D-B4FF-2ED068A0DDB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5-Point Star 235">
                  <a:extLst>
                    <a:ext uri="{FF2B5EF4-FFF2-40B4-BE49-F238E27FC236}">
                      <a16:creationId xmlns:a16="http://schemas.microsoft.com/office/drawing/2014/main" id="{7C1683F9-8029-D645-A772-8FFE1A9F2C92}"/>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7" name="5-Point Star 236">
                  <a:extLst>
                    <a:ext uri="{FF2B5EF4-FFF2-40B4-BE49-F238E27FC236}">
                      <a16:creationId xmlns:a16="http://schemas.microsoft.com/office/drawing/2014/main" id="{3DFA9D1E-87B7-4C4D-8952-21E96074B472}"/>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8" name="5-Point Star 237">
                  <a:extLst>
                    <a:ext uri="{FF2B5EF4-FFF2-40B4-BE49-F238E27FC236}">
                      <a16:creationId xmlns:a16="http://schemas.microsoft.com/office/drawing/2014/main" id="{CE872815-5029-CE48-AB3D-893DC3B13C79}"/>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9" name="Flowchart: Connector 42">
                  <a:extLst>
                    <a:ext uri="{FF2B5EF4-FFF2-40B4-BE49-F238E27FC236}">
                      <a16:creationId xmlns:a16="http://schemas.microsoft.com/office/drawing/2014/main" id="{157207F2-E39F-D947-9F7E-B2EA7D122B8F}"/>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5-Point Star 239">
                  <a:extLst>
                    <a:ext uri="{FF2B5EF4-FFF2-40B4-BE49-F238E27FC236}">
                      <a16:creationId xmlns:a16="http://schemas.microsoft.com/office/drawing/2014/main" id="{D6F543B1-6569-D34C-8528-03E7C9DE128C}"/>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1" name="Flowchart: Connector 44">
                  <a:extLst>
                    <a:ext uri="{FF2B5EF4-FFF2-40B4-BE49-F238E27FC236}">
                      <a16:creationId xmlns:a16="http://schemas.microsoft.com/office/drawing/2014/main" id="{8DF22B8A-B554-F045-BD5F-5E71AC2A1C0B}"/>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2" name="Flowchart: Connector 45">
                  <a:extLst>
                    <a:ext uri="{FF2B5EF4-FFF2-40B4-BE49-F238E27FC236}">
                      <a16:creationId xmlns:a16="http://schemas.microsoft.com/office/drawing/2014/main" id="{3D9AC69D-9E2E-7243-8783-30EBC99F385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3" name="Flowchart: Connector 46">
                  <a:extLst>
                    <a:ext uri="{FF2B5EF4-FFF2-40B4-BE49-F238E27FC236}">
                      <a16:creationId xmlns:a16="http://schemas.microsoft.com/office/drawing/2014/main" id="{9B9ABE44-01C1-2945-82A4-18B0455C06D4}"/>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4" name="Flowchart: Connector 47">
                  <a:extLst>
                    <a:ext uri="{FF2B5EF4-FFF2-40B4-BE49-F238E27FC236}">
                      <a16:creationId xmlns:a16="http://schemas.microsoft.com/office/drawing/2014/main" id="{7FDE883B-466E-BE49-B007-4D9D25B69034}"/>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5" name="Flowchart: Connector 71">
                  <a:extLst>
                    <a:ext uri="{FF2B5EF4-FFF2-40B4-BE49-F238E27FC236}">
                      <a16:creationId xmlns:a16="http://schemas.microsoft.com/office/drawing/2014/main" id="{0677DBCC-E67D-064B-A0A3-EDFB9D8BE361}"/>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6" name="Flowchart: Connector 72">
                  <a:extLst>
                    <a:ext uri="{FF2B5EF4-FFF2-40B4-BE49-F238E27FC236}">
                      <a16:creationId xmlns:a16="http://schemas.microsoft.com/office/drawing/2014/main" id="{8D7D7F07-F457-2742-AD4A-B2C962400A07}"/>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7" name="Straight Connector 246">
                  <a:extLst>
                    <a:ext uri="{FF2B5EF4-FFF2-40B4-BE49-F238E27FC236}">
                      <a16:creationId xmlns:a16="http://schemas.microsoft.com/office/drawing/2014/main" id="{656FFAC8-F671-C34E-8820-C50EE183B21E}"/>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8BD827-B865-B543-862D-5FAEAE69E9E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249" name="Flowchart: Connector 83">
                  <a:extLst>
                    <a:ext uri="{FF2B5EF4-FFF2-40B4-BE49-F238E27FC236}">
                      <a16:creationId xmlns:a16="http://schemas.microsoft.com/office/drawing/2014/main" id="{17437FEC-CF9C-5E47-9C23-6522A244B663}"/>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0" name="Flowchart: Connector 84">
                  <a:extLst>
                    <a:ext uri="{FF2B5EF4-FFF2-40B4-BE49-F238E27FC236}">
                      <a16:creationId xmlns:a16="http://schemas.microsoft.com/office/drawing/2014/main" id="{953156C1-71D5-F948-86A9-726409CB09EB}"/>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1" name="Flowchart: Connector 85">
                  <a:extLst>
                    <a:ext uri="{FF2B5EF4-FFF2-40B4-BE49-F238E27FC236}">
                      <a16:creationId xmlns:a16="http://schemas.microsoft.com/office/drawing/2014/main" id="{F55F9D2C-F4A8-4544-BB30-DC8A0D3DF9B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2" name="Flowchart: Connector 86">
                  <a:extLst>
                    <a:ext uri="{FF2B5EF4-FFF2-40B4-BE49-F238E27FC236}">
                      <a16:creationId xmlns:a16="http://schemas.microsoft.com/office/drawing/2014/main" id="{B6D00F62-1B31-A049-9B36-B55D55BAB7A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23" name="5-Point Star 222">
                <a:extLst>
                  <a:ext uri="{FF2B5EF4-FFF2-40B4-BE49-F238E27FC236}">
                    <a16:creationId xmlns:a16="http://schemas.microsoft.com/office/drawing/2014/main" id="{5B4679E9-870F-1243-A965-7BDA5FB77E16}"/>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4" name="Flowchart: Connector 85">
                <a:extLst>
                  <a:ext uri="{FF2B5EF4-FFF2-40B4-BE49-F238E27FC236}">
                    <a16:creationId xmlns:a16="http://schemas.microsoft.com/office/drawing/2014/main" id="{E1FF7BBC-43DD-7047-A3EA-13BFF668B6F7}"/>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Flowchart: Connector 85">
                <a:extLst>
                  <a:ext uri="{FF2B5EF4-FFF2-40B4-BE49-F238E27FC236}">
                    <a16:creationId xmlns:a16="http://schemas.microsoft.com/office/drawing/2014/main" id="{971F3B40-6AE7-8F4D-80E6-B9CECC186E1A}"/>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6" name="Flowchart: Connector 85">
                <a:extLst>
                  <a:ext uri="{FF2B5EF4-FFF2-40B4-BE49-F238E27FC236}">
                    <a16:creationId xmlns:a16="http://schemas.microsoft.com/office/drawing/2014/main" id="{4051816B-D01A-A54A-9F37-32522D3D53CD}"/>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Flowchart: Connector 85">
                <a:extLst>
                  <a:ext uri="{FF2B5EF4-FFF2-40B4-BE49-F238E27FC236}">
                    <a16:creationId xmlns:a16="http://schemas.microsoft.com/office/drawing/2014/main" id="{2493E520-61EF-3D47-AB2F-54FD3C1F98DB}"/>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Flowchart: Connector 85">
                <a:extLst>
                  <a:ext uri="{FF2B5EF4-FFF2-40B4-BE49-F238E27FC236}">
                    <a16:creationId xmlns:a16="http://schemas.microsoft.com/office/drawing/2014/main" id="{6C3D349E-1D01-2749-85B8-150067A5DE5A}"/>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13" name="5-Point Star 212">
              <a:extLst>
                <a:ext uri="{FF2B5EF4-FFF2-40B4-BE49-F238E27FC236}">
                  <a16:creationId xmlns:a16="http://schemas.microsoft.com/office/drawing/2014/main" id="{D46D7048-767F-3E49-A230-E40D0161F0B0}"/>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5-Point Star 213">
              <a:extLst>
                <a:ext uri="{FF2B5EF4-FFF2-40B4-BE49-F238E27FC236}">
                  <a16:creationId xmlns:a16="http://schemas.microsoft.com/office/drawing/2014/main" id="{E654B3DC-5D83-B74F-AC6C-484D06560378}"/>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5-Point Star 214">
              <a:extLst>
                <a:ext uri="{FF2B5EF4-FFF2-40B4-BE49-F238E27FC236}">
                  <a16:creationId xmlns:a16="http://schemas.microsoft.com/office/drawing/2014/main" id="{26F1E8B7-6FA5-4C47-8B05-15AAAB610F4C}"/>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5-Point Star 215">
              <a:extLst>
                <a:ext uri="{FF2B5EF4-FFF2-40B4-BE49-F238E27FC236}">
                  <a16:creationId xmlns:a16="http://schemas.microsoft.com/office/drawing/2014/main" id="{158790F2-1CEA-CF4E-9490-722246FD6295}"/>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7" name="5-Point Star 216">
              <a:extLst>
                <a:ext uri="{FF2B5EF4-FFF2-40B4-BE49-F238E27FC236}">
                  <a16:creationId xmlns:a16="http://schemas.microsoft.com/office/drawing/2014/main" id="{550419DD-234F-9146-842A-AA6543B15AF2}"/>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8" name="5-Point Star 217">
              <a:extLst>
                <a:ext uri="{FF2B5EF4-FFF2-40B4-BE49-F238E27FC236}">
                  <a16:creationId xmlns:a16="http://schemas.microsoft.com/office/drawing/2014/main" id="{2C4E22EE-1B16-DF49-8108-9C72AF6DBC65}"/>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5-Point Star 218">
              <a:extLst>
                <a:ext uri="{FF2B5EF4-FFF2-40B4-BE49-F238E27FC236}">
                  <a16:creationId xmlns:a16="http://schemas.microsoft.com/office/drawing/2014/main" id="{58B2DF45-97AB-A641-8A33-3860D3D235A4}"/>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5-Point Star 219">
              <a:extLst>
                <a:ext uri="{FF2B5EF4-FFF2-40B4-BE49-F238E27FC236}">
                  <a16:creationId xmlns:a16="http://schemas.microsoft.com/office/drawing/2014/main" id="{F7CFA920-576C-0642-8E8D-1D96BEE1DE4F}"/>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21" name="Straight Connector 220">
              <a:extLst>
                <a:ext uri="{FF2B5EF4-FFF2-40B4-BE49-F238E27FC236}">
                  <a16:creationId xmlns:a16="http://schemas.microsoft.com/office/drawing/2014/main" id="{879FC6EE-F784-0540-ADA0-4971020665A1}"/>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A352DEB9-5967-6741-8DAE-D80A9729153B}"/>
              </a:ext>
            </a:extLst>
          </p:cNvPr>
          <p:cNvSpPr/>
          <p:nvPr/>
        </p:nvSpPr>
        <p:spPr>
          <a:xfrm>
            <a:off x="9326200" y="1768324"/>
            <a:ext cx="174364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0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4" name="Rectangle 253">
            <a:extLst>
              <a:ext uri="{FF2B5EF4-FFF2-40B4-BE49-F238E27FC236}">
                <a16:creationId xmlns:a16="http://schemas.microsoft.com/office/drawing/2014/main" id="{2668B831-0828-7248-878D-56F236FA6DA4}"/>
              </a:ext>
            </a:extLst>
          </p:cNvPr>
          <p:cNvSpPr/>
          <p:nvPr/>
        </p:nvSpPr>
        <p:spPr>
          <a:xfrm>
            <a:off x="6395475" y="4374594"/>
            <a:ext cx="1482465" cy="1678405"/>
          </a:xfrm>
          <a:prstGeom prst="rect">
            <a:avLst/>
          </a:prstGeom>
          <a:noFill/>
          <a:ln w="381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a:extLst>
              <a:ext uri="{FF2B5EF4-FFF2-40B4-BE49-F238E27FC236}">
                <a16:creationId xmlns:a16="http://schemas.microsoft.com/office/drawing/2014/main" id="{EA14EDFE-35F4-AE40-95B7-3B7D97891723}"/>
              </a:ext>
            </a:extLst>
          </p:cNvPr>
          <p:cNvSpPr txBox="1"/>
          <p:nvPr/>
        </p:nvSpPr>
        <p:spPr>
          <a:xfrm>
            <a:off x="9051984" y="3796171"/>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76" name="TextBox 75">
            <a:extLst>
              <a:ext uri="{FF2B5EF4-FFF2-40B4-BE49-F238E27FC236}">
                <a16:creationId xmlns:a16="http://schemas.microsoft.com/office/drawing/2014/main" id="{95288652-A6BB-A14A-AB17-1D576A8A35DF}"/>
              </a:ext>
            </a:extLst>
          </p:cNvPr>
          <p:cNvSpPr txBox="1"/>
          <p:nvPr/>
        </p:nvSpPr>
        <p:spPr>
          <a:xfrm>
            <a:off x="6752671" y="3814391"/>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80" name="Left Bracket 79">
            <a:extLst>
              <a:ext uri="{FF2B5EF4-FFF2-40B4-BE49-F238E27FC236}">
                <a16:creationId xmlns:a16="http://schemas.microsoft.com/office/drawing/2014/main" id="{0D399459-AC85-C649-B78C-82D940351B87}"/>
              </a:ext>
            </a:extLst>
          </p:cNvPr>
          <p:cNvSpPr/>
          <p:nvPr/>
        </p:nvSpPr>
        <p:spPr>
          <a:xfrm rot="5400000">
            <a:off x="9638308" y="2607169"/>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Left Bracket 80">
            <a:extLst>
              <a:ext uri="{FF2B5EF4-FFF2-40B4-BE49-F238E27FC236}">
                <a16:creationId xmlns:a16="http://schemas.microsoft.com/office/drawing/2014/main" id="{D70E1EBB-3D48-5842-99C1-368EA0E1BD44}"/>
              </a:ext>
            </a:extLst>
          </p:cNvPr>
          <p:cNvSpPr/>
          <p:nvPr/>
        </p:nvSpPr>
        <p:spPr>
          <a:xfrm rot="5400000">
            <a:off x="7066045" y="4020031"/>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5A3362ED-F3DB-5B41-BDC0-E1A9D3A7EE1B}"/>
              </a:ext>
            </a:extLst>
          </p:cNvPr>
          <p:cNvSpPr/>
          <p:nvPr/>
        </p:nvSpPr>
        <p:spPr>
          <a:xfrm>
            <a:off x="10310718" y="3172321"/>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83" name="Rectangle 82">
            <a:extLst>
              <a:ext uri="{FF2B5EF4-FFF2-40B4-BE49-F238E27FC236}">
                <a16:creationId xmlns:a16="http://schemas.microsoft.com/office/drawing/2014/main" id="{E41236E6-C726-C64E-A9EA-34C57FA6504A}"/>
              </a:ext>
            </a:extLst>
          </p:cNvPr>
          <p:cNvSpPr/>
          <p:nvPr/>
        </p:nvSpPr>
        <p:spPr>
          <a:xfrm rot="16200000">
            <a:off x="5635224" y="2506853"/>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
        <p:nvSpPr>
          <p:cNvPr id="73" name="5-Point Star 72">
            <a:extLst>
              <a:ext uri="{FF2B5EF4-FFF2-40B4-BE49-F238E27FC236}">
                <a16:creationId xmlns:a16="http://schemas.microsoft.com/office/drawing/2014/main" id="{5668579B-A6A3-0B44-A31A-B357A2D57C4D}"/>
              </a:ext>
            </a:extLst>
          </p:cNvPr>
          <p:cNvSpPr/>
          <p:nvPr/>
        </p:nvSpPr>
        <p:spPr>
          <a:xfrm>
            <a:off x="8738987" y="248953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15757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sp>
        <p:nvSpPr>
          <p:cNvPr id="47" name="Flowchart: Connector 28">
            <a:extLst>
              <a:ext uri="{FF2B5EF4-FFF2-40B4-BE49-F238E27FC236}">
                <a16:creationId xmlns:a16="http://schemas.microsoft.com/office/drawing/2014/main" id="{531D44F5-CD80-D546-9E53-CF93B493E4BE}"/>
              </a:ext>
            </a:extLst>
          </p:cNvPr>
          <p:cNvSpPr/>
          <p:nvPr/>
        </p:nvSpPr>
        <p:spPr>
          <a:xfrm>
            <a:off x="1151438" y="189473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29">
            <a:extLst>
              <a:ext uri="{FF2B5EF4-FFF2-40B4-BE49-F238E27FC236}">
                <a16:creationId xmlns:a16="http://schemas.microsoft.com/office/drawing/2014/main" id="{16AA295F-41CB-8D41-BDDB-AAD2F919B0D6}"/>
              </a:ext>
            </a:extLst>
          </p:cNvPr>
          <p:cNvSpPr/>
          <p:nvPr/>
        </p:nvSpPr>
        <p:spPr>
          <a:xfrm>
            <a:off x="1220164" y="2270210"/>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30">
            <a:extLst>
              <a:ext uri="{FF2B5EF4-FFF2-40B4-BE49-F238E27FC236}">
                <a16:creationId xmlns:a16="http://schemas.microsoft.com/office/drawing/2014/main" id="{923F763A-C2BE-5643-8FE9-B36939C5B019}"/>
              </a:ext>
            </a:extLst>
          </p:cNvPr>
          <p:cNvSpPr/>
          <p:nvPr/>
        </p:nvSpPr>
        <p:spPr>
          <a:xfrm>
            <a:off x="1448958" y="2519072"/>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31">
            <a:extLst>
              <a:ext uri="{FF2B5EF4-FFF2-40B4-BE49-F238E27FC236}">
                <a16:creationId xmlns:a16="http://schemas.microsoft.com/office/drawing/2014/main" id="{87829A20-3E74-1A4A-8A8C-DED81DF700DD}"/>
              </a:ext>
            </a:extLst>
          </p:cNvPr>
          <p:cNvSpPr/>
          <p:nvPr/>
        </p:nvSpPr>
        <p:spPr>
          <a:xfrm>
            <a:off x="1721643" y="294254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32">
            <a:extLst>
              <a:ext uri="{FF2B5EF4-FFF2-40B4-BE49-F238E27FC236}">
                <a16:creationId xmlns:a16="http://schemas.microsoft.com/office/drawing/2014/main" id="{E6ECCB2D-BB08-E446-BECB-A9F13E82190E}"/>
              </a:ext>
            </a:extLst>
          </p:cNvPr>
          <p:cNvSpPr/>
          <p:nvPr/>
        </p:nvSpPr>
        <p:spPr>
          <a:xfrm>
            <a:off x="1777776" y="249452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33">
            <a:extLst>
              <a:ext uri="{FF2B5EF4-FFF2-40B4-BE49-F238E27FC236}">
                <a16:creationId xmlns:a16="http://schemas.microsoft.com/office/drawing/2014/main" id="{93F39131-BE9D-3548-8B9E-C4B07A86F678}"/>
              </a:ext>
            </a:extLst>
          </p:cNvPr>
          <p:cNvSpPr/>
          <p:nvPr/>
        </p:nvSpPr>
        <p:spPr>
          <a:xfrm>
            <a:off x="2148653" y="271801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34">
            <a:extLst>
              <a:ext uri="{FF2B5EF4-FFF2-40B4-BE49-F238E27FC236}">
                <a16:creationId xmlns:a16="http://schemas.microsoft.com/office/drawing/2014/main" id="{81564045-9FAA-924D-8425-8FCD91FEEAC0}"/>
              </a:ext>
            </a:extLst>
          </p:cNvPr>
          <p:cNvSpPr/>
          <p:nvPr/>
        </p:nvSpPr>
        <p:spPr>
          <a:xfrm>
            <a:off x="2423302" y="2774550"/>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35">
            <a:extLst>
              <a:ext uri="{FF2B5EF4-FFF2-40B4-BE49-F238E27FC236}">
                <a16:creationId xmlns:a16="http://schemas.microsoft.com/office/drawing/2014/main" id="{A460DECA-7F9A-CB48-9234-A6E6A5187071}"/>
              </a:ext>
            </a:extLst>
          </p:cNvPr>
          <p:cNvSpPr/>
          <p:nvPr/>
        </p:nvSpPr>
        <p:spPr>
          <a:xfrm>
            <a:off x="1553611" y="219349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36">
            <a:extLst>
              <a:ext uri="{FF2B5EF4-FFF2-40B4-BE49-F238E27FC236}">
                <a16:creationId xmlns:a16="http://schemas.microsoft.com/office/drawing/2014/main" id="{6A9C734C-1E2D-474C-85FC-2346A3396592}"/>
              </a:ext>
            </a:extLst>
          </p:cNvPr>
          <p:cNvSpPr/>
          <p:nvPr/>
        </p:nvSpPr>
        <p:spPr>
          <a:xfrm>
            <a:off x="2669886" y="228733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38">
            <a:extLst>
              <a:ext uri="{FF2B5EF4-FFF2-40B4-BE49-F238E27FC236}">
                <a16:creationId xmlns:a16="http://schemas.microsoft.com/office/drawing/2014/main" id="{5F9573A1-B73F-224C-A539-2DABD99E2D3C}"/>
              </a:ext>
            </a:extLst>
          </p:cNvPr>
          <p:cNvSpPr/>
          <p:nvPr/>
        </p:nvSpPr>
        <p:spPr>
          <a:xfrm>
            <a:off x="1827655" y="2640862"/>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0">
            <a:extLst>
              <a:ext uri="{FF2B5EF4-FFF2-40B4-BE49-F238E27FC236}">
                <a16:creationId xmlns:a16="http://schemas.microsoft.com/office/drawing/2014/main" id="{71B543FF-0198-6747-AF79-F286C700E751}"/>
              </a:ext>
            </a:extLst>
          </p:cNvPr>
          <p:cNvSpPr/>
          <p:nvPr/>
        </p:nvSpPr>
        <p:spPr>
          <a:xfrm>
            <a:off x="1987944" y="221069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41">
            <a:extLst>
              <a:ext uri="{FF2B5EF4-FFF2-40B4-BE49-F238E27FC236}">
                <a16:creationId xmlns:a16="http://schemas.microsoft.com/office/drawing/2014/main" id="{EBDAACE5-BB4E-3D49-B6B1-0704BD524148}"/>
              </a:ext>
            </a:extLst>
          </p:cNvPr>
          <p:cNvSpPr/>
          <p:nvPr/>
        </p:nvSpPr>
        <p:spPr>
          <a:xfrm>
            <a:off x="3672751" y="2317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42">
            <a:extLst>
              <a:ext uri="{FF2B5EF4-FFF2-40B4-BE49-F238E27FC236}">
                <a16:creationId xmlns:a16="http://schemas.microsoft.com/office/drawing/2014/main" id="{5C4A110F-F803-6342-B65D-6A1ECBC1CD9E}"/>
              </a:ext>
            </a:extLst>
          </p:cNvPr>
          <p:cNvSpPr/>
          <p:nvPr/>
        </p:nvSpPr>
        <p:spPr>
          <a:xfrm>
            <a:off x="2280098" y="248250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43">
            <a:extLst>
              <a:ext uri="{FF2B5EF4-FFF2-40B4-BE49-F238E27FC236}">
                <a16:creationId xmlns:a16="http://schemas.microsoft.com/office/drawing/2014/main" id="{E94FA075-A808-9B46-9265-E5E01D093EC7}"/>
              </a:ext>
            </a:extLst>
          </p:cNvPr>
          <p:cNvSpPr/>
          <p:nvPr/>
        </p:nvSpPr>
        <p:spPr>
          <a:xfrm>
            <a:off x="3044077" y="2390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44">
            <a:extLst>
              <a:ext uri="{FF2B5EF4-FFF2-40B4-BE49-F238E27FC236}">
                <a16:creationId xmlns:a16="http://schemas.microsoft.com/office/drawing/2014/main" id="{167E2BBD-4FB9-F048-92DD-FCEFC493145C}"/>
              </a:ext>
            </a:extLst>
          </p:cNvPr>
          <p:cNvSpPr/>
          <p:nvPr/>
        </p:nvSpPr>
        <p:spPr>
          <a:xfrm>
            <a:off x="3080643" y="2149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45">
            <a:extLst>
              <a:ext uri="{FF2B5EF4-FFF2-40B4-BE49-F238E27FC236}">
                <a16:creationId xmlns:a16="http://schemas.microsoft.com/office/drawing/2014/main" id="{7A190FC2-1A6F-9E4E-877C-651372A95389}"/>
              </a:ext>
            </a:extLst>
          </p:cNvPr>
          <p:cNvSpPr/>
          <p:nvPr/>
        </p:nvSpPr>
        <p:spPr>
          <a:xfrm>
            <a:off x="3241812" y="2571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Flowchart: Connector 46">
            <a:extLst>
              <a:ext uri="{FF2B5EF4-FFF2-40B4-BE49-F238E27FC236}">
                <a16:creationId xmlns:a16="http://schemas.microsoft.com/office/drawing/2014/main" id="{92C392B6-B2B2-2441-B094-FDD3FE1C9BA0}"/>
              </a:ext>
            </a:extLst>
          </p:cNvPr>
          <p:cNvSpPr/>
          <p:nvPr/>
        </p:nvSpPr>
        <p:spPr>
          <a:xfrm>
            <a:off x="3125650" y="268001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Flowchart: Connector 47">
            <a:extLst>
              <a:ext uri="{FF2B5EF4-FFF2-40B4-BE49-F238E27FC236}">
                <a16:creationId xmlns:a16="http://schemas.microsoft.com/office/drawing/2014/main" id="{EF6533E7-77AF-8C4A-93E0-E2623995D96E}"/>
              </a:ext>
            </a:extLst>
          </p:cNvPr>
          <p:cNvSpPr/>
          <p:nvPr/>
        </p:nvSpPr>
        <p:spPr>
          <a:xfrm>
            <a:off x="3984414" y="189473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70">
            <a:extLst>
              <a:ext uri="{FF2B5EF4-FFF2-40B4-BE49-F238E27FC236}">
                <a16:creationId xmlns:a16="http://schemas.microsoft.com/office/drawing/2014/main" id="{E48048D8-3510-C84B-8079-8489222395AB}"/>
              </a:ext>
            </a:extLst>
          </p:cNvPr>
          <p:cNvSpPr/>
          <p:nvPr/>
        </p:nvSpPr>
        <p:spPr>
          <a:xfrm>
            <a:off x="2905398" y="1664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71">
            <a:extLst>
              <a:ext uri="{FF2B5EF4-FFF2-40B4-BE49-F238E27FC236}">
                <a16:creationId xmlns:a16="http://schemas.microsoft.com/office/drawing/2014/main" id="{31101BEC-1F17-2047-A95B-601C4E07A220}"/>
              </a:ext>
            </a:extLst>
          </p:cNvPr>
          <p:cNvSpPr/>
          <p:nvPr/>
        </p:nvSpPr>
        <p:spPr>
          <a:xfrm>
            <a:off x="3359530" y="1811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72">
            <a:extLst>
              <a:ext uri="{FF2B5EF4-FFF2-40B4-BE49-F238E27FC236}">
                <a16:creationId xmlns:a16="http://schemas.microsoft.com/office/drawing/2014/main" id="{2E18023B-4F31-964A-B40D-C776343B42B1}"/>
              </a:ext>
            </a:extLst>
          </p:cNvPr>
          <p:cNvSpPr/>
          <p:nvPr/>
        </p:nvSpPr>
        <p:spPr>
          <a:xfrm>
            <a:off x="4613134" y="153731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8" name="Straight Connector 67">
            <a:extLst>
              <a:ext uri="{FF2B5EF4-FFF2-40B4-BE49-F238E27FC236}">
                <a16:creationId xmlns:a16="http://schemas.microsoft.com/office/drawing/2014/main" id="{29C7756B-AD05-8643-9658-15415F9A1106}"/>
              </a:ext>
            </a:extLst>
          </p:cNvPr>
          <p:cNvCxnSpPr/>
          <p:nvPr/>
        </p:nvCxnSpPr>
        <p:spPr>
          <a:xfrm flipV="1">
            <a:off x="895529" y="1537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E9B749-CA6E-BD4E-AB0D-75B333307DE0}"/>
              </a:ext>
            </a:extLst>
          </p:cNvPr>
          <p:cNvCxnSpPr/>
          <p:nvPr/>
        </p:nvCxnSpPr>
        <p:spPr>
          <a:xfrm>
            <a:off x="895530" y="3316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0" name="Flowchart: Connector 75">
            <a:extLst>
              <a:ext uri="{FF2B5EF4-FFF2-40B4-BE49-F238E27FC236}">
                <a16:creationId xmlns:a16="http://schemas.microsoft.com/office/drawing/2014/main" id="{951CC84E-A8DF-A44B-B2D0-45086D72BBFF}"/>
              </a:ext>
            </a:extLst>
          </p:cNvPr>
          <p:cNvSpPr/>
          <p:nvPr/>
        </p:nvSpPr>
        <p:spPr>
          <a:xfrm>
            <a:off x="4093265" y="2375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Flowchart: Connector 76">
            <a:extLst>
              <a:ext uri="{FF2B5EF4-FFF2-40B4-BE49-F238E27FC236}">
                <a16:creationId xmlns:a16="http://schemas.microsoft.com/office/drawing/2014/main" id="{483F8BE1-FDE8-1B4C-BBEE-EC45ADC999D2}"/>
              </a:ext>
            </a:extLst>
          </p:cNvPr>
          <p:cNvSpPr/>
          <p:nvPr/>
        </p:nvSpPr>
        <p:spPr>
          <a:xfrm>
            <a:off x="3977471" y="2622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Flowchart: Connector 77">
            <a:extLst>
              <a:ext uri="{FF2B5EF4-FFF2-40B4-BE49-F238E27FC236}">
                <a16:creationId xmlns:a16="http://schemas.microsoft.com/office/drawing/2014/main" id="{02C43A29-4179-EA4D-9D46-D0DE87978CB0}"/>
              </a:ext>
            </a:extLst>
          </p:cNvPr>
          <p:cNvSpPr/>
          <p:nvPr/>
        </p:nvSpPr>
        <p:spPr>
          <a:xfrm>
            <a:off x="3745884" y="2910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78">
            <a:extLst>
              <a:ext uri="{FF2B5EF4-FFF2-40B4-BE49-F238E27FC236}">
                <a16:creationId xmlns:a16="http://schemas.microsoft.com/office/drawing/2014/main" id="{8AC3B64D-4F5E-F949-8FA3-28C779323AC6}"/>
              </a:ext>
            </a:extLst>
          </p:cNvPr>
          <p:cNvSpPr/>
          <p:nvPr/>
        </p:nvSpPr>
        <p:spPr>
          <a:xfrm>
            <a:off x="4364890" y="296763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6">
            <a:extLst>
              <a:ext uri="{FF2B5EF4-FFF2-40B4-BE49-F238E27FC236}">
                <a16:creationId xmlns:a16="http://schemas.microsoft.com/office/drawing/2014/main" id="{F9A6CF31-1396-A445-B4C6-F6E0C2946068}"/>
              </a:ext>
            </a:extLst>
          </p:cNvPr>
          <p:cNvSpPr/>
          <p:nvPr/>
        </p:nvSpPr>
        <p:spPr>
          <a:xfrm>
            <a:off x="2432458" y="263486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7">
            <a:extLst>
              <a:ext uri="{FF2B5EF4-FFF2-40B4-BE49-F238E27FC236}">
                <a16:creationId xmlns:a16="http://schemas.microsoft.com/office/drawing/2014/main" id="{EA15DBE1-9FD5-224E-A657-481A17E4146B}"/>
              </a:ext>
            </a:extLst>
          </p:cNvPr>
          <p:cNvSpPr/>
          <p:nvPr/>
        </p:nvSpPr>
        <p:spPr>
          <a:xfrm>
            <a:off x="2837416" y="2571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8">
            <a:extLst>
              <a:ext uri="{FF2B5EF4-FFF2-40B4-BE49-F238E27FC236}">
                <a16:creationId xmlns:a16="http://schemas.microsoft.com/office/drawing/2014/main" id="{0BD125F7-51A1-4047-8229-D4BC61F6F119}"/>
              </a:ext>
            </a:extLst>
          </p:cNvPr>
          <p:cNvSpPr/>
          <p:nvPr/>
        </p:nvSpPr>
        <p:spPr>
          <a:xfrm>
            <a:off x="3105716" y="291348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9">
            <a:extLst>
              <a:ext uri="{FF2B5EF4-FFF2-40B4-BE49-F238E27FC236}">
                <a16:creationId xmlns:a16="http://schemas.microsoft.com/office/drawing/2014/main" id="{0DDC7D64-8EA9-474B-AF3D-3A533338E14D}"/>
              </a:ext>
            </a:extLst>
          </p:cNvPr>
          <p:cNvSpPr/>
          <p:nvPr/>
        </p:nvSpPr>
        <p:spPr>
          <a:xfrm>
            <a:off x="2986876" y="20089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90">
            <a:extLst>
              <a:ext uri="{FF2B5EF4-FFF2-40B4-BE49-F238E27FC236}">
                <a16:creationId xmlns:a16="http://schemas.microsoft.com/office/drawing/2014/main" id="{02AA4BE8-ADF1-D847-A32E-398BC1342750}"/>
              </a:ext>
            </a:extLst>
          </p:cNvPr>
          <p:cNvSpPr/>
          <p:nvPr/>
        </p:nvSpPr>
        <p:spPr>
          <a:xfrm>
            <a:off x="2669886" y="313268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9" name="Group 88">
            <a:extLst>
              <a:ext uri="{FF2B5EF4-FFF2-40B4-BE49-F238E27FC236}">
                <a16:creationId xmlns:a16="http://schemas.microsoft.com/office/drawing/2014/main" id="{45CD3DF8-8823-FD4F-889B-C4EEB07FB176}"/>
              </a:ext>
            </a:extLst>
          </p:cNvPr>
          <p:cNvGrpSpPr/>
          <p:nvPr/>
        </p:nvGrpSpPr>
        <p:grpSpPr>
          <a:xfrm>
            <a:off x="999950" y="3683518"/>
            <a:ext cx="4731480" cy="690591"/>
            <a:chOff x="7940345" y="3743743"/>
            <a:chExt cx="3373647" cy="690771"/>
          </a:xfrm>
        </p:grpSpPr>
        <p:sp>
          <p:nvSpPr>
            <p:cNvPr id="90" name="TextBox 89">
              <a:extLst>
                <a:ext uri="{FF2B5EF4-FFF2-40B4-BE49-F238E27FC236}">
                  <a16:creationId xmlns:a16="http://schemas.microsoft.com/office/drawing/2014/main" id="{51E3315D-4483-5048-A801-B60675BD85F6}"/>
                </a:ext>
              </a:extLst>
            </p:cNvPr>
            <p:cNvSpPr txBox="1"/>
            <p:nvPr/>
          </p:nvSpPr>
          <p:spPr>
            <a:xfrm>
              <a:off x="9148321" y="3743743"/>
              <a:ext cx="946515" cy="400110"/>
            </a:xfrm>
            <a:prstGeom prst="rect">
              <a:avLst/>
            </a:prstGeom>
            <a:noFill/>
          </p:spPr>
          <p:txBody>
            <a:bodyPr wrap="squar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1" name="Left Bracket 90">
              <a:extLst>
                <a:ext uri="{FF2B5EF4-FFF2-40B4-BE49-F238E27FC236}">
                  <a16:creationId xmlns:a16="http://schemas.microsoft.com/office/drawing/2014/main" id="{77A4C2C8-A3FE-2249-AFAA-43367888AEF3}"/>
                </a:ext>
              </a:extLst>
            </p:cNvPr>
            <p:cNvSpPr/>
            <p:nvPr/>
          </p:nvSpPr>
          <p:spPr>
            <a:xfrm rot="5400000">
              <a:off x="9490009" y="2610530"/>
              <a:ext cx="274320" cy="337364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Rounded Rectangle 91">
            <a:extLst>
              <a:ext uri="{FF2B5EF4-FFF2-40B4-BE49-F238E27FC236}">
                <a16:creationId xmlns:a16="http://schemas.microsoft.com/office/drawing/2014/main" id="{78778834-52F2-7A4E-A1FF-750328BF23EA}"/>
              </a:ext>
            </a:extLst>
          </p:cNvPr>
          <p:cNvSpPr/>
          <p:nvPr/>
        </p:nvSpPr>
        <p:spPr>
          <a:xfrm rot="16200000">
            <a:off x="7375632"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93" name="Rounded Rectangle 92">
            <a:extLst>
              <a:ext uri="{FF2B5EF4-FFF2-40B4-BE49-F238E27FC236}">
                <a16:creationId xmlns:a16="http://schemas.microsoft.com/office/drawing/2014/main" id="{1807E341-2F9F-044A-B171-803445332E58}"/>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94" name="Rounded Rectangle 93">
            <a:extLst>
              <a:ext uri="{FF2B5EF4-FFF2-40B4-BE49-F238E27FC236}">
                <a16:creationId xmlns:a16="http://schemas.microsoft.com/office/drawing/2014/main" id="{DA29850B-993D-1841-AAFB-533511BEF8EA}"/>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95" name="Straight Connector 94">
            <a:extLst>
              <a:ext uri="{FF2B5EF4-FFF2-40B4-BE49-F238E27FC236}">
                <a16:creationId xmlns:a16="http://schemas.microsoft.com/office/drawing/2014/main" id="{8DF255AA-8562-6242-9BB0-B3DFF7F63EA3}"/>
              </a:ext>
            </a:extLst>
          </p:cNvPr>
          <p:cNvCxnSpPr>
            <a:cxnSpLocks/>
            <a:endCxn id="92" idx="3"/>
          </p:cNvCxnSpPr>
          <p:nvPr/>
        </p:nvCxnSpPr>
        <p:spPr>
          <a:xfrm flipH="1">
            <a:off x="8078886" y="2592205"/>
            <a:ext cx="665452" cy="76793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7C08860-39A9-9941-97DC-CEAAC4537F48}"/>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FDEFA7-D1A1-534F-87EF-E936C1A17498}"/>
              </a:ext>
            </a:extLst>
          </p:cNvPr>
          <p:cNvCxnSpPr>
            <a:endCxn id="94"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9" name="Rounded Rectangular Callout 98">
            <a:extLst>
              <a:ext uri="{FF2B5EF4-FFF2-40B4-BE49-F238E27FC236}">
                <a16:creationId xmlns:a16="http://schemas.microsoft.com/office/drawing/2014/main" id="{8F4EE093-6FC6-054F-AAB8-7879D08A8488}"/>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100" name="Rounded Rectangle 99">
            <a:extLst>
              <a:ext uri="{FF2B5EF4-FFF2-40B4-BE49-F238E27FC236}">
                <a16:creationId xmlns:a16="http://schemas.microsoft.com/office/drawing/2014/main" id="{EF1379BC-D4D2-5140-B089-3BEC2140FDC1}"/>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aphicFrame>
        <p:nvGraphicFramePr>
          <p:cNvPr id="71" name="Content Placeholder 1">
            <a:extLst>
              <a:ext uri="{FF2B5EF4-FFF2-40B4-BE49-F238E27FC236}">
                <a16:creationId xmlns:a16="http://schemas.microsoft.com/office/drawing/2014/main" id="{D9B814E3-230C-C743-B1B9-781B2EC47369}"/>
              </a:ext>
            </a:extLst>
          </p:cNvPr>
          <p:cNvGraphicFramePr>
            <a:graphicFrameLocks/>
          </p:cNvGraphicFramePr>
          <p:nvPr/>
        </p:nvGraphicFramePr>
        <p:xfrm>
          <a:off x="821749" y="4453329"/>
          <a:ext cx="5106275" cy="1554480"/>
        </p:xfrm>
        <a:graphic>
          <a:graphicData uri="http://schemas.openxmlformats.org/drawingml/2006/table">
            <a:tbl>
              <a:tblPr firstRow="1" bandRow="1">
                <a:tableStyleId>{5C22544A-7EE6-4342-B048-85BDC9FD1C3A}</a:tableStyleId>
              </a:tblPr>
              <a:tblGrid>
                <a:gridCol w="1351617">
                  <a:extLst>
                    <a:ext uri="{9D8B030D-6E8A-4147-A177-3AD203B41FA5}">
                      <a16:colId xmlns:a16="http://schemas.microsoft.com/office/drawing/2014/main" val="4130866576"/>
                    </a:ext>
                  </a:extLst>
                </a:gridCol>
                <a:gridCol w="1469571">
                  <a:extLst>
                    <a:ext uri="{9D8B030D-6E8A-4147-A177-3AD203B41FA5}">
                      <a16:colId xmlns:a16="http://schemas.microsoft.com/office/drawing/2014/main" val="2682145629"/>
                    </a:ext>
                  </a:extLst>
                </a:gridCol>
                <a:gridCol w="2285087">
                  <a:extLst>
                    <a:ext uri="{9D8B030D-6E8A-4147-A177-3AD203B41FA5}">
                      <a16:colId xmlns:a16="http://schemas.microsoft.com/office/drawing/2014/main" val="287392758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Music</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Books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Practical Magic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Jazz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The Great Gatsby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7881"/>
                  </a:ext>
                </a:extLst>
              </a:tr>
            </a:tbl>
          </a:graphicData>
        </a:graphic>
      </p:graphicFrame>
      <p:sp>
        <p:nvSpPr>
          <p:cNvPr id="72" name="Rectangle 71">
            <a:extLst>
              <a:ext uri="{FF2B5EF4-FFF2-40B4-BE49-F238E27FC236}">
                <a16:creationId xmlns:a16="http://schemas.microsoft.com/office/drawing/2014/main" id="{EBA23BFC-C28D-1045-A4E6-9E6540A5F69B}"/>
              </a:ext>
            </a:extLst>
          </p:cNvPr>
          <p:cNvSpPr/>
          <p:nvPr/>
        </p:nvSpPr>
        <p:spPr>
          <a:xfrm>
            <a:off x="4726273" y="2915144"/>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73" name="Rectangle 72">
            <a:extLst>
              <a:ext uri="{FF2B5EF4-FFF2-40B4-BE49-F238E27FC236}">
                <a16:creationId xmlns:a16="http://schemas.microsoft.com/office/drawing/2014/main" id="{18F13A3F-9C99-8745-AD98-3F1856AC08CE}"/>
              </a:ext>
            </a:extLst>
          </p:cNvPr>
          <p:cNvSpPr/>
          <p:nvPr/>
        </p:nvSpPr>
        <p:spPr>
          <a:xfrm rot="16200000">
            <a:off x="124004" y="2169730"/>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Tree>
    <p:extLst>
      <p:ext uri="{BB962C8B-B14F-4D97-AF65-F5344CB8AC3E}">
        <p14:creationId xmlns:p14="http://schemas.microsoft.com/office/powerpoint/2010/main" val="252702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cxnSp>
        <p:nvCxnSpPr>
          <p:cNvPr id="47" name="Straight Connector 46">
            <a:extLst>
              <a:ext uri="{FF2B5EF4-FFF2-40B4-BE49-F238E27FC236}">
                <a16:creationId xmlns:a16="http://schemas.microsoft.com/office/drawing/2014/main" id="{31EDA765-9B02-7E4A-9CFA-DECEDB016A23}"/>
              </a:ext>
            </a:extLst>
          </p:cNvPr>
          <p:cNvCxnSpPr/>
          <p:nvPr/>
        </p:nvCxnSpPr>
        <p:spPr>
          <a:xfrm flipV="1">
            <a:off x="895529" y="1537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E3288C-C4D2-A24E-93C3-1EB3FC6B72AC}"/>
              </a:ext>
            </a:extLst>
          </p:cNvPr>
          <p:cNvCxnSpPr/>
          <p:nvPr/>
        </p:nvCxnSpPr>
        <p:spPr>
          <a:xfrm>
            <a:off x="895530" y="3316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153DAC3-02E0-8C43-935B-C7BD6EA43436}"/>
              </a:ext>
            </a:extLst>
          </p:cNvPr>
          <p:cNvGrpSpPr/>
          <p:nvPr/>
        </p:nvGrpSpPr>
        <p:grpSpPr>
          <a:xfrm>
            <a:off x="999950" y="3683518"/>
            <a:ext cx="4731480" cy="690591"/>
            <a:chOff x="7940345" y="3743743"/>
            <a:chExt cx="3373647" cy="690771"/>
          </a:xfrm>
        </p:grpSpPr>
        <p:sp>
          <p:nvSpPr>
            <p:cNvPr id="50" name="TextBox 49">
              <a:extLst>
                <a:ext uri="{FF2B5EF4-FFF2-40B4-BE49-F238E27FC236}">
                  <a16:creationId xmlns:a16="http://schemas.microsoft.com/office/drawing/2014/main" id="{0D9D17BA-4784-DF48-A4A7-6A96F5FD2791}"/>
                </a:ext>
              </a:extLst>
            </p:cNvPr>
            <p:cNvSpPr txBox="1"/>
            <p:nvPr/>
          </p:nvSpPr>
          <p:spPr>
            <a:xfrm>
              <a:off x="9148321" y="3743743"/>
              <a:ext cx="946515" cy="400110"/>
            </a:xfrm>
            <a:prstGeom prst="rect">
              <a:avLst/>
            </a:prstGeom>
            <a:noFill/>
          </p:spPr>
          <p:txBody>
            <a:bodyPr wrap="squar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51" name="Left Bracket 50">
              <a:extLst>
                <a:ext uri="{FF2B5EF4-FFF2-40B4-BE49-F238E27FC236}">
                  <a16:creationId xmlns:a16="http://schemas.microsoft.com/office/drawing/2014/main" id="{9476D585-B1E1-B249-9A9B-37BF7395CE8D}"/>
                </a:ext>
              </a:extLst>
            </p:cNvPr>
            <p:cNvSpPr/>
            <p:nvPr/>
          </p:nvSpPr>
          <p:spPr>
            <a:xfrm rot="5400000">
              <a:off x="9490009" y="2610530"/>
              <a:ext cx="274320" cy="337364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2" name="Group 51">
            <a:extLst>
              <a:ext uri="{FF2B5EF4-FFF2-40B4-BE49-F238E27FC236}">
                <a16:creationId xmlns:a16="http://schemas.microsoft.com/office/drawing/2014/main" id="{0381E022-3207-8A41-A498-51A4D580D6DB}"/>
              </a:ext>
            </a:extLst>
          </p:cNvPr>
          <p:cNvGrpSpPr/>
          <p:nvPr/>
        </p:nvGrpSpPr>
        <p:grpSpPr>
          <a:xfrm>
            <a:off x="2669886" y="1664864"/>
            <a:ext cx="762777" cy="1321752"/>
            <a:chOff x="2668994" y="1537372"/>
            <a:chExt cx="762976" cy="1322096"/>
          </a:xfrm>
        </p:grpSpPr>
        <p:sp>
          <p:nvSpPr>
            <p:cNvPr id="53" name="Flowchart: Connector 36">
              <a:extLst>
                <a:ext uri="{FF2B5EF4-FFF2-40B4-BE49-F238E27FC236}">
                  <a16:creationId xmlns:a16="http://schemas.microsoft.com/office/drawing/2014/main" id="{36BB721C-2A49-334C-B4A9-8F96244EF19A}"/>
                </a:ext>
              </a:extLst>
            </p:cNvPr>
            <p:cNvSpPr/>
            <p:nvPr/>
          </p:nvSpPr>
          <p:spPr>
            <a:xfrm>
              <a:off x="2668994" y="2160008"/>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3">
              <a:extLst>
                <a:ext uri="{FF2B5EF4-FFF2-40B4-BE49-F238E27FC236}">
                  <a16:creationId xmlns:a16="http://schemas.microsoft.com/office/drawing/2014/main" id="{DEFBB102-500F-2C4A-9F28-E44EFF1910D5}"/>
                </a:ext>
              </a:extLst>
            </p:cNvPr>
            <p:cNvSpPr/>
            <p:nvPr/>
          </p:nvSpPr>
          <p:spPr>
            <a:xfrm>
              <a:off x="3043282" y="226340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44">
              <a:extLst>
                <a:ext uri="{FF2B5EF4-FFF2-40B4-BE49-F238E27FC236}">
                  <a16:creationId xmlns:a16="http://schemas.microsoft.com/office/drawing/2014/main" id="{2C9AB3DE-6FFF-234A-9CF5-0DA5D6BF4F59}"/>
                </a:ext>
              </a:extLst>
            </p:cNvPr>
            <p:cNvSpPr/>
            <p:nvPr/>
          </p:nvSpPr>
          <p:spPr>
            <a:xfrm>
              <a:off x="3079858" y="202201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45">
              <a:extLst>
                <a:ext uri="{FF2B5EF4-FFF2-40B4-BE49-F238E27FC236}">
                  <a16:creationId xmlns:a16="http://schemas.microsoft.com/office/drawing/2014/main" id="{93D302F0-584A-424D-8670-A2DB7A7D6637}"/>
                </a:ext>
              </a:extLst>
            </p:cNvPr>
            <p:cNvSpPr/>
            <p:nvPr/>
          </p:nvSpPr>
          <p:spPr>
            <a:xfrm>
              <a:off x="3241069"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6">
              <a:extLst>
                <a:ext uri="{FF2B5EF4-FFF2-40B4-BE49-F238E27FC236}">
                  <a16:creationId xmlns:a16="http://schemas.microsoft.com/office/drawing/2014/main" id="{32412DF9-C8C8-BC4E-828A-95E55C6C7BFF}"/>
                </a:ext>
              </a:extLst>
            </p:cNvPr>
            <p:cNvSpPr/>
            <p:nvPr/>
          </p:nvSpPr>
          <p:spPr>
            <a:xfrm>
              <a:off x="3124877" y="255278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0">
              <a:extLst>
                <a:ext uri="{FF2B5EF4-FFF2-40B4-BE49-F238E27FC236}">
                  <a16:creationId xmlns:a16="http://schemas.microsoft.com/office/drawing/2014/main" id="{D8E31DEB-3188-1E4B-95F0-4011F185355D}"/>
                </a:ext>
              </a:extLst>
            </p:cNvPr>
            <p:cNvSpPr/>
            <p:nvPr/>
          </p:nvSpPr>
          <p:spPr>
            <a:xfrm>
              <a:off x="2904567" y="1537372"/>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71">
              <a:extLst>
                <a:ext uri="{FF2B5EF4-FFF2-40B4-BE49-F238E27FC236}">
                  <a16:creationId xmlns:a16="http://schemas.microsoft.com/office/drawing/2014/main" id="{3B65D86B-161F-AC45-A652-7B25D6F75CA0}"/>
                </a:ext>
              </a:extLst>
            </p:cNvPr>
            <p:cNvSpPr/>
            <p:nvPr/>
          </p:nvSpPr>
          <p:spPr>
            <a:xfrm>
              <a:off x="3358818" y="1683950"/>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87">
              <a:extLst>
                <a:ext uri="{FF2B5EF4-FFF2-40B4-BE49-F238E27FC236}">
                  <a16:creationId xmlns:a16="http://schemas.microsoft.com/office/drawing/2014/main" id="{1A71F1E2-88AC-4B41-AC8F-438F397178A8}"/>
                </a:ext>
              </a:extLst>
            </p:cNvPr>
            <p:cNvSpPr/>
            <p:nvPr/>
          </p:nvSpPr>
          <p:spPr>
            <a:xfrm>
              <a:off x="2836568"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88">
              <a:extLst>
                <a:ext uri="{FF2B5EF4-FFF2-40B4-BE49-F238E27FC236}">
                  <a16:creationId xmlns:a16="http://schemas.microsoft.com/office/drawing/2014/main" id="{85663BD1-C4F1-614B-8D77-440F3D8B75D1}"/>
                </a:ext>
              </a:extLst>
            </p:cNvPr>
            <p:cNvSpPr/>
            <p:nvPr/>
          </p:nvSpPr>
          <p:spPr>
            <a:xfrm>
              <a:off x="3104938" y="2786316"/>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89">
              <a:extLst>
                <a:ext uri="{FF2B5EF4-FFF2-40B4-BE49-F238E27FC236}">
                  <a16:creationId xmlns:a16="http://schemas.microsoft.com/office/drawing/2014/main" id="{FE05E81E-BFFE-CD43-82FE-E2F5830F0FB8}"/>
                </a:ext>
              </a:extLst>
            </p:cNvPr>
            <p:cNvSpPr/>
            <p:nvPr/>
          </p:nvSpPr>
          <p:spPr>
            <a:xfrm>
              <a:off x="2986067" y="1881501"/>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3" name="Group 62">
            <a:extLst>
              <a:ext uri="{FF2B5EF4-FFF2-40B4-BE49-F238E27FC236}">
                <a16:creationId xmlns:a16="http://schemas.microsoft.com/office/drawing/2014/main" id="{123D4092-0AC8-714E-85BE-B3385A3F8684}"/>
              </a:ext>
            </a:extLst>
          </p:cNvPr>
          <p:cNvGrpSpPr/>
          <p:nvPr/>
        </p:nvGrpSpPr>
        <p:grpSpPr>
          <a:xfrm>
            <a:off x="3672751" y="1537315"/>
            <a:ext cx="1013516" cy="1503457"/>
            <a:chOff x="3672120" y="1409787"/>
            <a:chExt cx="1013780" cy="1503849"/>
          </a:xfrm>
        </p:grpSpPr>
        <p:sp>
          <p:nvSpPr>
            <p:cNvPr id="64" name="Flowchart: Connector 41">
              <a:extLst>
                <a:ext uri="{FF2B5EF4-FFF2-40B4-BE49-F238E27FC236}">
                  <a16:creationId xmlns:a16="http://schemas.microsoft.com/office/drawing/2014/main" id="{8018BE49-CE84-A64A-9BFD-20A5E50C68E8}"/>
                </a:ext>
              </a:extLst>
            </p:cNvPr>
            <p:cNvSpPr/>
            <p:nvPr/>
          </p:nvSpPr>
          <p:spPr>
            <a:xfrm>
              <a:off x="3672120" y="21902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7">
              <a:extLst>
                <a:ext uri="{FF2B5EF4-FFF2-40B4-BE49-F238E27FC236}">
                  <a16:creationId xmlns:a16="http://schemas.microsoft.com/office/drawing/2014/main" id="{6E32608E-DBDE-4F45-B8FE-9EEE841A475E}"/>
                </a:ext>
              </a:extLst>
            </p:cNvPr>
            <p:cNvSpPr/>
            <p:nvPr/>
          </p:nvSpPr>
          <p:spPr>
            <a:xfrm>
              <a:off x="3983864" y="176730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72">
              <a:extLst>
                <a:ext uri="{FF2B5EF4-FFF2-40B4-BE49-F238E27FC236}">
                  <a16:creationId xmlns:a16="http://schemas.microsoft.com/office/drawing/2014/main" id="{F7317943-F214-EA4F-B3C6-DD5FBA2AC36B}"/>
                </a:ext>
              </a:extLst>
            </p:cNvPr>
            <p:cNvSpPr/>
            <p:nvPr/>
          </p:nvSpPr>
          <p:spPr>
            <a:xfrm>
              <a:off x="4612748" y="1409787"/>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75">
              <a:extLst>
                <a:ext uri="{FF2B5EF4-FFF2-40B4-BE49-F238E27FC236}">
                  <a16:creationId xmlns:a16="http://schemas.microsoft.com/office/drawing/2014/main" id="{DF451408-70DA-8546-BF53-3BC85263751C}"/>
                </a:ext>
              </a:extLst>
            </p:cNvPr>
            <p:cNvSpPr/>
            <p:nvPr/>
          </p:nvSpPr>
          <p:spPr>
            <a:xfrm>
              <a:off x="4092744" y="224857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76">
              <a:extLst>
                <a:ext uri="{FF2B5EF4-FFF2-40B4-BE49-F238E27FC236}">
                  <a16:creationId xmlns:a16="http://schemas.microsoft.com/office/drawing/2014/main" id="{607E9829-A074-8844-9F6C-293090BEF264}"/>
                </a:ext>
              </a:extLst>
            </p:cNvPr>
            <p:cNvSpPr/>
            <p:nvPr/>
          </p:nvSpPr>
          <p:spPr>
            <a:xfrm>
              <a:off x="3976920" y="24950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77">
              <a:extLst>
                <a:ext uri="{FF2B5EF4-FFF2-40B4-BE49-F238E27FC236}">
                  <a16:creationId xmlns:a16="http://schemas.microsoft.com/office/drawing/2014/main" id="{FAAFCF8E-C789-E248-960A-2AFB8A348506}"/>
                </a:ext>
              </a:extLst>
            </p:cNvPr>
            <p:cNvSpPr/>
            <p:nvPr/>
          </p:nvSpPr>
          <p:spPr>
            <a:xfrm>
              <a:off x="3745272" y="2783385"/>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78">
              <a:extLst>
                <a:ext uri="{FF2B5EF4-FFF2-40B4-BE49-F238E27FC236}">
                  <a16:creationId xmlns:a16="http://schemas.microsoft.com/office/drawing/2014/main" id="{B926FE41-A473-C247-B33C-8791EB64FC50}"/>
                </a:ext>
              </a:extLst>
            </p:cNvPr>
            <p:cNvSpPr/>
            <p:nvPr/>
          </p:nvSpPr>
          <p:spPr>
            <a:xfrm>
              <a:off x="4364440" y="2840484"/>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0" name="Group 79">
            <a:extLst>
              <a:ext uri="{FF2B5EF4-FFF2-40B4-BE49-F238E27FC236}">
                <a16:creationId xmlns:a16="http://schemas.microsoft.com/office/drawing/2014/main" id="{6346176E-4D0B-7E46-886E-A1971D7F57CA}"/>
              </a:ext>
            </a:extLst>
          </p:cNvPr>
          <p:cNvGrpSpPr/>
          <p:nvPr/>
        </p:nvGrpSpPr>
        <p:grpSpPr>
          <a:xfrm>
            <a:off x="1151438" y="1894733"/>
            <a:ext cx="1591581" cy="1311088"/>
            <a:chOff x="1150150" y="1767300"/>
            <a:chExt cx="1591996" cy="1311430"/>
          </a:xfrm>
        </p:grpSpPr>
        <p:sp>
          <p:nvSpPr>
            <p:cNvPr id="81" name="Flowchart: Connector 28">
              <a:extLst>
                <a:ext uri="{FF2B5EF4-FFF2-40B4-BE49-F238E27FC236}">
                  <a16:creationId xmlns:a16="http://schemas.microsoft.com/office/drawing/2014/main" id="{B411F2DF-A846-C340-BCBF-B191F34B7B4A}"/>
                </a:ext>
              </a:extLst>
            </p:cNvPr>
            <p:cNvSpPr/>
            <p:nvPr/>
          </p:nvSpPr>
          <p:spPr>
            <a:xfrm>
              <a:off x="1150150" y="1767300"/>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29">
              <a:extLst>
                <a:ext uri="{FF2B5EF4-FFF2-40B4-BE49-F238E27FC236}">
                  <a16:creationId xmlns:a16="http://schemas.microsoft.com/office/drawing/2014/main" id="{1368FEF8-910E-0349-AED7-D334A655A1AA}"/>
                </a:ext>
              </a:extLst>
            </p:cNvPr>
            <p:cNvSpPr/>
            <p:nvPr/>
          </p:nvSpPr>
          <p:spPr>
            <a:xfrm>
              <a:off x="1218894" y="2142875"/>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30">
              <a:extLst>
                <a:ext uri="{FF2B5EF4-FFF2-40B4-BE49-F238E27FC236}">
                  <a16:creationId xmlns:a16="http://schemas.microsoft.com/office/drawing/2014/main" id="{B1561644-B660-E941-8D82-F8C3426A8BB1}"/>
                </a:ext>
              </a:extLst>
            </p:cNvPr>
            <p:cNvSpPr/>
            <p:nvPr/>
          </p:nvSpPr>
          <p:spPr>
            <a:xfrm>
              <a:off x="1447748" y="239180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31">
              <a:extLst>
                <a:ext uri="{FF2B5EF4-FFF2-40B4-BE49-F238E27FC236}">
                  <a16:creationId xmlns:a16="http://schemas.microsoft.com/office/drawing/2014/main" id="{5506B918-C4E4-694E-8CD8-2F6A19E34150}"/>
                </a:ext>
              </a:extLst>
            </p:cNvPr>
            <p:cNvSpPr/>
            <p:nvPr/>
          </p:nvSpPr>
          <p:spPr>
            <a:xfrm>
              <a:off x="1720504" y="281538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32">
              <a:extLst>
                <a:ext uri="{FF2B5EF4-FFF2-40B4-BE49-F238E27FC236}">
                  <a16:creationId xmlns:a16="http://schemas.microsoft.com/office/drawing/2014/main" id="{693282C1-1D4E-E440-A7D7-C317138B354D}"/>
                </a:ext>
              </a:extLst>
            </p:cNvPr>
            <p:cNvSpPr/>
            <p:nvPr/>
          </p:nvSpPr>
          <p:spPr>
            <a:xfrm>
              <a:off x="1776652" y="236725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33">
              <a:extLst>
                <a:ext uri="{FF2B5EF4-FFF2-40B4-BE49-F238E27FC236}">
                  <a16:creationId xmlns:a16="http://schemas.microsoft.com/office/drawing/2014/main" id="{099240DB-247E-5E4F-A3A9-7820FA8B2686}"/>
                </a:ext>
              </a:extLst>
            </p:cNvPr>
            <p:cNvSpPr/>
            <p:nvPr/>
          </p:nvSpPr>
          <p:spPr>
            <a:xfrm>
              <a:off x="2147625" y="2590799"/>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34">
              <a:extLst>
                <a:ext uri="{FF2B5EF4-FFF2-40B4-BE49-F238E27FC236}">
                  <a16:creationId xmlns:a16="http://schemas.microsoft.com/office/drawing/2014/main" id="{C2267957-AA69-DE41-AD29-7B01B4F9F244}"/>
                </a:ext>
              </a:extLst>
            </p:cNvPr>
            <p:cNvSpPr/>
            <p:nvPr/>
          </p:nvSpPr>
          <p:spPr>
            <a:xfrm>
              <a:off x="2422346" y="264734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35">
              <a:extLst>
                <a:ext uri="{FF2B5EF4-FFF2-40B4-BE49-F238E27FC236}">
                  <a16:creationId xmlns:a16="http://schemas.microsoft.com/office/drawing/2014/main" id="{951447E0-CB82-AD43-AA4C-B12E72823824}"/>
                </a:ext>
              </a:extLst>
            </p:cNvPr>
            <p:cNvSpPr/>
            <p:nvPr/>
          </p:nvSpPr>
          <p:spPr>
            <a:xfrm>
              <a:off x="1552428" y="2066143"/>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Flowchart: Connector 38">
              <a:extLst>
                <a:ext uri="{FF2B5EF4-FFF2-40B4-BE49-F238E27FC236}">
                  <a16:creationId xmlns:a16="http://schemas.microsoft.com/office/drawing/2014/main" id="{4C6702B1-FC15-D24D-8F1D-CCF3958FFF82}"/>
                </a:ext>
              </a:extLst>
            </p:cNvPr>
            <p:cNvSpPr/>
            <p:nvPr/>
          </p:nvSpPr>
          <p:spPr>
            <a:xfrm>
              <a:off x="1826544" y="2513624"/>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Flowchart: Connector 40">
              <a:extLst>
                <a:ext uri="{FF2B5EF4-FFF2-40B4-BE49-F238E27FC236}">
                  <a16:creationId xmlns:a16="http://schemas.microsoft.com/office/drawing/2014/main" id="{CE3CDC06-A56A-5443-9758-47FC43F85EE4}"/>
                </a:ext>
              </a:extLst>
            </p:cNvPr>
            <p:cNvSpPr/>
            <p:nvPr/>
          </p:nvSpPr>
          <p:spPr>
            <a:xfrm>
              <a:off x="1986874" y="2083341"/>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Flowchart: Connector 42">
              <a:extLst>
                <a:ext uri="{FF2B5EF4-FFF2-40B4-BE49-F238E27FC236}">
                  <a16:creationId xmlns:a16="http://schemas.microsoft.com/office/drawing/2014/main" id="{616B663E-0E44-9D41-9873-91F924B890EC}"/>
                </a:ext>
              </a:extLst>
            </p:cNvPr>
            <p:cNvSpPr/>
            <p:nvPr/>
          </p:nvSpPr>
          <p:spPr>
            <a:xfrm>
              <a:off x="2279104" y="23552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Flowchart: Connector 86">
              <a:extLst>
                <a:ext uri="{FF2B5EF4-FFF2-40B4-BE49-F238E27FC236}">
                  <a16:creationId xmlns:a16="http://schemas.microsoft.com/office/drawing/2014/main" id="{8BF71B45-9955-094F-AB5C-917ACECFFF92}"/>
                </a:ext>
              </a:extLst>
            </p:cNvPr>
            <p:cNvSpPr/>
            <p:nvPr/>
          </p:nvSpPr>
          <p:spPr>
            <a:xfrm>
              <a:off x="2431504" y="25076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Flowchart: Connector 90">
              <a:extLst>
                <a:ext uri="{FF2B5EF4-FFF2-40B4-BE49-F238E27FC236}">
                  <a16:creationId xmlns:a16="http://schemas.microsoft.com/office/drawing/2014/main" id="{4944A958-525D-5141-8C25-A4017CFE4EF2}"/>
                </a:ext>
              </a:extLst>
            </p:cNvPr>
            <p:cNvSpPr/>
            <p:nvPr/>
          </p:nvSpPr>
          <p:spPr>
            <a:xfrm>
              <a:off x="2668994" y="300557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1" name="Rounded Rectangle 70">
            <a:extLst>
              <a:ext uri="{FF2B5EF4-FFF2-40B4-BE49-F238E27FC236}">
                <a16:creationId xmlns:a16="http://schemas.microsoft.com/office/drawing/2014/main" id="{DEF87430-4A8A-BE43-9818-935612F9EE21}"/>
              </a:ext>
            </a:extLst>
          </p:cNvPr>
          <p:cNvSpPr/>
          <p:nvPr/>
        </p:nvSpPr>
        <p:spPr>
          <a:xfrm rot="16200000">
            <a:off x="7375632" y="3818966"/>
            <a:ext cx="1406507" cy="4888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72" name="Rounded Rectangle 71">
            <a:extLst>
              <a:ext uri="{FF2B5EF4-FFF2-40B4-BE49-F238E27FC236}">
                <a16:creationId xmlns:a16="http://schemas.microsoft.com/office/drawing/2014/main" id="{1420E615-2007-8D42-AF2A-833C160E0F4C}"/>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73" name="Rounded Rectangle 72">
            <a:extLst>
              <a:ext uri="{FF2B5EF4-FFF2-40B4-BE49-F238E27FC236}">
                <a16:creationId xmlns:a16="http://schemas.microsoft.com/office/drawing/2014/main" id="{4D15AC3F-4938-224E-8F4A-D2EBE7B8BC27}"/>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74" name="Straight Connector 73">
            <a:extLst>
              <a:ext uri="{FF2B5EF4-FFF2-40B4-BE49-F238E27FC236}">
                <a16:creationId xmlns:a16="http://schemas.microsoft.com/office/drawing/2014/main" id="{9C0A5F67-C9C1-B746-ABC8-38CA8AB4C68F}"/>
              </a:ext>
            </a:extLst>
          </p:cNvPr>
          <p:cNvCxnSpPr>
            <a:cxnSpLocks/>
            <a:endCxn id="71" idx="3"/>
          </p:cNvCxnSpPr>
          <p:nvPr/>
        </p:nvCxnSpPr>
        <p:spPr>
          <a:xfrm flipH="1">
            <a:off x="8078886" y="2592205"/>
            <a:ext cx="665452" cy="7679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1E806A-6FC8-DF42-B381-1268EB692AB7}"/>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5B2A7CD-DB2A-8949-A9C7-7F77B3750D1B}"/>
              </a:ext>
            </a:extLst>
          </p:cNvPr>
          <p:cNvCxnSpPr>
            <a:endCxn id="73"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Rounded Rectangular Callout 76">
            <a:extLst>
              <a:ext uri="{FF2B5EF4-FFF2-40B4-BE49-F238E27FC236}">
                <a16:creationId xmlns:a16="http://schemas.microsoft.com/office/drawing/2014/main" id="{9150D41B-F7C9-AA4C-89E8-7C9FDA493984}"/>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78" name="Rounded Rectangle 77">
            <a:extLst>
              <a:ext uri="{FF2B5EF4-FFF2-40B4-BE49-F238E27FC236}">
                <a16:creationId xmlns:a16="http://schemas.microsoft.com/office/drawing/2014/main" id="{11AAF207-76AB-374E-AB7F-FC597ABE2BDD}"/>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aphicFrame>
        <p:nvGraphicFramePr>
          <p:cNvPr id="95" name="Content Placeholder 1">
            <a:extLst>
              <a:ext uri="{FF2B5EF4-FFF2-40B4-BE49-F238E27FC236}">
                <a16:creationId xmlns:a16="http://schemas.microsoft.com/office/drawing/2014/main" id="{D8B90C8B-6BBA-0A4B-8070-10F8335021A3}"/>
              </a:ext>
            </a:extLst>
          </p:cNvPr>
          <p:cNvGraphicFramePr>
            <a:graphicFrameLocks/>
          </p:cNvGraphicFramePr>
          <p:nvPr/>
        </p:nvGraphicFramePr>
        <p:xfrm>
          <a:off x="821749" y="4453329"/>
          <a:ext cx="5106275" cy="1554480"/>
        </p:xfrm>
        <a:graphic>
          <a:graphicData uri="http://schemas.openxmlformats.org/drawingml/2006/table">
            <a:tbl>
              <a:tblPr firstRow="1" bandRow="1">
                <a:tableStyleId>{5C22544A-7EE6-4342-B048-85BDC9FD1C3A}</a:tableStyleId>
              </a:tblPr>
              <a:tblGrid>
                <a:gridCol w="1351617">
                  <a:extLst>
                    <a:ext uri="{9D8B030D-6E8A-4147-A177-3AD203B41FA5}">
                      <a16:colId xmlns:a16="http://schemas.microsoft.com/office/drawing/2014/main" val="4130866576"/>
                    </a:ext>
                  </a:extLst>
                </a:gridCol>
                <a:gridCol w="1469571">
                  <a:extLst>
                    <a:ext uri="{9D8B030D-6E8A-4147-A177-3AD203B41FA5}">
                      <a16:colId xmlns:a16="http://schemas.microsoft.com/office/drawing/2014/main" val="2682145629"/>
                    </a:ext>
                  </a:extLst>
                </a:gridCol>
                <a:gridCol w="2285087">
                  <a:extLst>
                    <a:ext uri="{9D8B030D-6E8A-4147-A177-3AD203B41FA5}">
                      <a16:colId xmlns:a16="http://schemas.microsoft.com/office/drawing/2014/main" val="287392758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Music</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Books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Practical Magic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Jazz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The Great Gatsby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7881"/>
                  </a:ext>
                </a:extLst>
              </a:tr>
            </a:tbl>
          </a:graphicData>
        </a:graphic>
      </p:graphicFrame>
      <p:sp>
        <p:nvSpPr>
          <p:cNvPr id="96" name="Rectangle 95">
            <a:extLst>
              <a:ext uri="{FF2B5EF4-FFF2-40B4-BE49-F238E27FC236}">
                <a16:creationId xmlns:a16="http://schemas.microsoft.com/office/drawing/2014/main" id="{46BF872E-3A9D-3D43-B560-A88CE175371B}"/>
              </a:ext>
            </a:extLst>
          </p:cNvPr>
          <p:cNvSpPr/>
          <p:nvPr/>
        </p:nvSpPr>
        <p:spPr>
          <a:xfrm>
            <a:off x="4726273" y="2915144"/>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97" name="Rectangle 96">
            <a:extLst>
              <a:ext uri="{FF2B5EF4-FFF2-40B4-BE49-F238E27FC236}">
                <a16:creationId xmlns:a16="http://schemas.microsoft.com/office/drawing/2014/main" id="{072B9894-B396-5F47-B0DD-498451A68298}"/>
              </a:ext>
            </a:extLst>
          </p:cNvPr>
          <p:cNvSpPr/>
          <p:nvPr/>
        </p:nvSpPr>
        <p:spPr>
          <a:xfrm rot="16200000">
            <a:off x="124004" y="2169730"/>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Tree>
    <p:extLst>
      <p:ext uri="{BB962C8B-B14F-4D97-AF65-F5344CB8AC3E}">
        <p14:creationId xmlns:p14="http://schemas.microsoft.com/office/powerpoint/2010/main" val="2810677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 Imbalance</a:t>
            </a:r>
          </a:p>
        </p:txBody>
      </p:sp>
    </p:spTree>
    <p:extLst>
      <p:ext uri="{BB962C8B-B14F-4D97-AF65-F5344CB8AC3E}">
        <p14:creationId xmlns:p14="http://schemas.microsoft.com/office/powerpoint/2010/main" val="422542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1F8B-7AB1-2F42-ACE0-AC51DE10F9C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 Imbalance</a:t>
            </a:r>
          </a:p>
        </p:txBody>
      </p:sp>
      <p:sp>
        <p:nvSpPr>
          <p:cNvPr id="3" name="Content Placeholder 2">
            <a:extLst>
              <a:ext uri="{FF2B5EF4-FFF2-40B4-BE49-F238E27FC236}">
                <a16:creationId xmlns:a16="http://schemas.microsoft.com/office/drawing/2014/main" id="{688E66AF-9EE6-7C4B-8CC4-508D394366B5}"/>
              </a:ext>
            </a:extLst>
          </p:cNvPr>
          <p:cNvSpPr>
            <a:spLocks noGrp="1"/>
          </p:cNvSpPr>
          <p:nvPr>
            <p:ph sz="half" idx="11"/>
          </p:nvPr>
        </p:nvSpPr>
        <p:spPr>
          <a:xfrm>
            <a:off x="6497520" y="1551569"/>
            <a:ext cx="5089429" cy="3273546"/>
          </a:xfrm>
        </p:spPr>
        <p:txBody>
          <a:bodyPr/>
          <a:lstStyle/>
          <a:p>
            <a:r>
              <a:rPr lang="en-US" sz="2400" dirty="0"/>
              <a:t>Number of samples per class is </a:t>
            </a:r>
            <a:r>
              <a:rPr lang="en-US" sz="2400" b="1" dirty="0"/>
              <a:t>not equally distributed</a:t>
            </a:r>
            <a:r>
              <a:rPr lang="en-US" sz="2400" dirty="0"/>
              <a:t>.</a:t>
            </a:r>
          </a:p>
          <a:p>
            <a:r>
              <a:rPr lang="en-US" sz="2400" dirty="0"/>
              <a:t>The ML model may not work well for the infrequent classes.</a:t>
            </a:r>
          </a:p>
          <a:p>
            <a:r>
              <a:rPr lang="en-US" sz="2400" dirty="0"/>
              <a:t>Examples:</a:t>
            </a:r>
          </a:p>
          <a:p>
            <a:pPr marL="685571" lvl="1"/>
            <a:r>
              <a:rPr lang="en-US" dirty="0"/>
              <a:t>Fraud Detection</a:t>
            </a:r>
          </a:p>
          <a:p>
            <a:pPr marL="685571" lvl="1"/>
            <a:r>
              <a:rPr lang="en-US" dirty="0"/>
              <a:t>Anomaly Detection</a:t>
            </a:r>
          </a:p>
          <a:p>
            <a:pPr marL="685571" lvl="1"/>
            <a:r>
              <a:rPr lang="en-US" dirty="0"/>
              <a:t>Medical Diagnosis</a:t>
            </a:r>
          </a:p>
        </p:txBody>
      </p:sp>
      <p:grpSp>
        <p:nvGrpSpPr>
          <p:cNvPr id="4" name="Group 3">
            <a:extLst>
              <a:ext uri="{FF2B5EF4-FFF2-40B4-BE49-F238E27FC236}">
                <a16:creationId xmlns:a16="http://schemas.microsoft.com/office/drawing/2014/main" id="{46AD2380-21A1-EF43-A688-8E7DC5E69A1F}"/>
              </a:ext>
            </a:extLst>
          </p:cNvPr>
          <p:cNvGrpSpPr/>
          <p:nvPr/>
        </p:nvGrpSpPr>
        <p:grpSpPr>
          <a:xfrm>
            <a:off x="929526" y="1488017"/>
            <a:ext cx="4297564" cy="3480918"/>
            <a:chOff x="3095495" y="1728827"/>
            <a:chExt cx="5555637" cy="4120978"/>
          </a:xfrm>
        </p:grpSpPr>
        <p:pic>
          <p:nvPicPr>
            <p:cNvPr id="5" name="Picture 4">
              <a:extLst>
                <a:ext uri="{FF2B5EF4-FFF2-40B4-BE49-F238E27FC236}">
                  <a16:creationId xmlns:a16="http://schemas.microsoft.com/office/drawing/2014/main" id="{75021562-3CDC-1148-8070-DE2E10A3F2E3}"/>
                </a:ext>
              </a:extLst>
            </p:cNvPr>
            <p:cNvPicPr>
              <a:picLocks noChangeAspect="1"/>
            </p:cNvPicPr>
            <p:nvPr/>
          </p:nvPicPr>
          <p:blipFill>
            <a:blip r:embed="rId3"/>
            <a:stretch>
              <a:fillRect/>
            </a:stretch>
          </p:blipFill>
          <p:spPr>
            <a:xfrm>
              <a:off x="4027892" y="2120064"/>
              <a:ext cx="4623240" cy="3044410"/>
            </a:xfrm>
            <a:prstGeom prst="rect">
              <a:avLst/>
            </a:prstGeom>
          </p:spPr>
        </p:pic>
        <p:sp>
          <p:nvSpPr>
            <p:cNvPr id="6" name="TextBox 5">
              <a:extLst>
                <a:ext uri="{FF2B5EF4-FFF2-40B4-BE49-F238E27FC236}">
                  <a16:creationId xmlns:a16="http://schemas.microsoft.com/office/drawing/2014/main" id="{42663181-08B7-3B49-B52A-292150BC67CF}"/>
                </a:ext>
              </a:extLst>
            </p:cNvPr>
            <p:cNvSpPr txBox="1"/>
            <p:nvPr/>
          </p:nvSpPr>
          <p:spPr>
            <a:xfrm>
              <a:off x="5217268" y="5480473"/>
              <a:ext cx="2334638" cy="369332"/>
            </a:xfrm>
            <a:prstGeom prst="rect">
              <a:avLst/>
            </a:prstGeom>
            <a:noFill/>
          </p:spPr>
          <p:txBody>
            <a:bodyPr wrap="square" rtlCol="0">
              <a:spAutoFit/>
            </a:bodyPr>
            <a:lstStyle/>
            <a:p>
              <a:pPr algn="ctr">
                <a:spcBef>
                  <a:spcPts val="600"/>
                </a:spcBef>
                <a:spcAft>
                  <a:spcPts val="600"/>
                </a:spcAft>
              </a:pPr>
              <a:r>
                <a:rPr lang="en-US" sz="1800" dirty="0"/>
                <a:t>Star rating</a:t>
              </a:r>
            </a:p>
          </p:txBody>
        </p:sp>
        <p:sp>
          <p:nvSpPr>
            <p:cNvPr id="7" name="TextBox 6">
              <a:extLst>
                <a:ext uri="{FF2B5EF4-FFF2-40B4-BE49-F238E27FC236}">
                  <a16:creationId xmlns:a16="http://schemas.microsoft.com/office/drawing/2014/main" id="{E42659C5-292C-D842-B664-269B590115CC}"/>
                </a:ext>
              </a:extLst>
            </p:cNvPr>
            <p:cNvSpPr txBox="1"/>
            <p:nvPr/>
          </p:nvSpPr>
          <p:spPr>
            <a:xfrm>
              <a:off x="4435812" y="5202191"/>
              <a:ext cx="330741" cy="307777"/>
            </a:xfrm>
            <a:prstGeom prst="rect">
              <a:avLst/>
            </a:prstGeom>
            <a:noFill/>
          </p:spPr>
          <p:txBody>
            <a:bodyPr wrap="square" rtlCol="0">
              <a:spAutoFit/>
            </a:bodyPr>
            <a:lstStyle/>
            <a:p>
              <a:pPr>
                <a:spcBef>
                  <a:spcPts val="600"/>
                </a:spcBef>
                <a:spcAft>
                  <a:spcPts val="600"/>
                </a:spcAft>
              </a:pPr>
              <a:r>
                <a:rPr lang="en-US" sz="1400" dirty="0"/>
                <a:t>1</a:t>
              </a:r>
            </a:p>
          </p:txBody>
        </p:sp>
        <p:sp>
          <p:nvSpPr>
            <p:cNvPr id="8" name="TextBox 7">
              <a:extLst>
                <a:ext uri="{FF2B5EF4-FFF2-40B4-BE49-F238E27FC236}">
                  <a16:creationId xmlns:a16="http://schemas.microsoft.com/office/drawing/2014/main" id="{5E15E2EE-42D4-0D41-807C-53E8CCF895CA}"/>
                </a:ext>
              </a:extLst>
            </p:cNvPr>
            <p:cNvSpPr txBox="1"/>
            <p:nvPr/>
          </p:nvSpPr>
          <p:spPr>
            <a:xfrm>
              <a:off x="5327515" y="5202191"/>
              <a:ext cx="330741" cy="307777"/>
            </a:xfrm>
            <a:prstGeom prst="rect">
              <a:avLst/>
            </a:prstGeom>
            <a:noFill/>
          </p:spPr>
          <p:txBody>
            <a:bodyPr wrap="square" rtlCol="0">
              <a:spAutoFit/>
            </a:bodyPr>
            <a:lstStyle/>
            <a:p>
              <a:pPr>
                <a:spcBef>
                  <a:spcPts val="600"/>
                </a:spcBef>
                <a:spcAft>
                  <a:spcPts val="600"/>
                </a:spcAft>
              </a:pPr>
              <a:r>
                <a:rPr lang="en-US" sz="1400" dirty="0"/>
                <a:t>2</a:t>
              </a:r>
            </a:p>
          </p:txBody>
        </p:sp>
        <p:sp>
          <p:nvSpPr>
            <p:cNvPr id="9" name="TextBox 8">
              <a:extLst>
                <a:ext uri="{FF2B5EF4-FFF2-40B4-BE49-F238E27FC236}">
                  <a16:creationId xmlns:a16="http://schemas.microsoft.com/office/drawing/2014/main" id="{5B8E6986-126B-9944-B568-92E47C3B049D}"/>
                </a:ext>
              </a:extLst>
            </p:cNvPr>
            <p:cNvSpPr txBox="1"/>
            <p:nvPr/>
          </p:nvSpPr>
          <p:spPr>
            <a:xfrm>
              <a:off x="6238676" y="5202191"/>
              <a:ext cx="330741" cy="307777"/>
            </a:xfrm>
            <a:prstGeom prst="rect">
              <a:avLst/>
            </a:prstGeom>
            <a:noFill/>
          </p:spPr>
          <p:txBody>
            <a:bodyPr wrap="square" rtlCol="0">
              <a:spAutoFit/>
            </a:bodyPr>
            <a:lstStyle/>
            <a:p>
              <a:pPr>
                <a:spcBef>
                  <a:spcPts val="600"/>
                </a:spcBef>
                <a:spcAft>
                  <a:spcPts val="600"/>
                </a:spcAft>
              </a:pPr>
              <a:r>
                <a:rPr lang="en-US" sz="1400" dirty="0"/>
                <a:t>3</a:t>
              </a:r>
            </a:p>
          </p:txBody>
        </p:sp>
        <p:sp>
          <p:nvSpPr>
            <p:cNvPr id="10" name="TextBox 9">
              <a:extLst>
                <a:ext uri="{FF2B5EF4-FFF2-40B4-BE49-F238E27FC236}">
                  <a16:creationId xmlns:a16="http://schemas.microsoft.com/office/drawing/2014/main" id="{4F219019-15C9-9247-958A-BFAB236A7CD2}"/>
                </a:ext>
              </a:extLst>
            </p:cNvPr>
            <p:cNvSpPr txBox="1"/>
            <p:nvPr/>
          </p:nvSpPr>
          <p:spPr>
            <a:xfrm>
              <a:off x="7098395" y="5202191"/>
              <a:ext cx="330741" cy="307777"/>
            </a:xfrm>
            <a:prstGeom prst="rect">
              <a:avLst/>
            </a:prstGeom>
            <a:noFill/>
          </p:spPr>
          <p:txBody>
            <a:bodyPr wrap="square" rtlCol="0">
              <a:spAutoFit/>
            </a:bodyPr>
            <a:lstStyle/>
            <a:p>
              <a:pPr>
                <a:spcBef>
                  <a:spcPts val="600"/>
                </a:spcBef>
                <a:spcAft>
                  <a:spcPts val="600"/>
                </a:spcAft>
              </a:pPr>
              <a:r>
                <a:rPr lang="en-US" sz="1400" dirty="0"/>
                <a:t>4</a:t>
              </a:r>
            </a:p>
          </p:txBody>
        </p:sp>
        <p:sp>
          <p:nvSpPr>
            <p:cNvPr id="11" name="TextBox 10">
              <a:extLst>
                <a:ext uri="{FF2B5EF4-FFF2-40B4-BE49-F238E27FC236}">
                  <a16:creationId xmlns:a16="http://schemas.microsoft.com/office/drawing/2014/main" id="{D9097331-8B6B-DC44-9C48-CA26534549E5}"/>
                </a:ext>
              </a:extLst>
            </p:cNvPr>
            <p:cNvSpPr txBox="1"/>
            <p:nvPr/>
          </p:nvSpPr>
          <p:spPr>
            <a:xfrm>
              <a:off x="7997034" y="5202191"/>
              <a:ext cx="330741" cy="307777"/>
            </a:xfrm>
            <a:prstGeom prst="rect">
              <a:avLst/>
            </a:prstGeom>
            <a:noFill/>
          </p:spPr>
          <p:txBody>
            <a:bodyPr wrap="square" rtlCol="0">
              <a:spAutoFit/>
            </a:bodyPr>
            <a:lstStyle/>
            <a:p>
              <a:pPr>
                <a:spcBef>
                  <a:spcPts val="600"/>
                </a:spcBef>
                <a:spcAft>
                  <a:spcPts val="600"/>
                </a:spcAft>
              </a:pPr>
              <a:r>
                <a:rPr lang="en-US" sz="1400" dirty="0"/>
                <a:t>5</a:t>
              </a:r>
            </a:p>
          </p:txBody>
        </p:sp>
        <p:sp>
          <p:nvSpPr>
            <p:cNvPr id="12" name="TextBox 11">
              <a:extLst>
                <a:ext uri="{FF2B5EF4-FFF2-40B4-BE49-F238E27FC236}">
                  <a16:creationId xmlns:a16="http://schemas.microsoft.com/office/drawing/2014/main" id="{67285C2C-437D-0649-9DDF-F47486950EF3}"/>
                </a:ext>
              </a:extLst>
            </p:cNvPr>
            <p:cNvSpPr txBox="1"/>
            <p:nvPr/>
          </p:nvSpPr>
          <p:spPr>
            <a:xfrm rot="16200000">
              <a:off x="2166902" y="3403544"/>
              <a:ext cx="2334638" cy="477451"/>
            </a:xfrm>
            <a:prstGeom prst="rect">
              <a:avLst/>
            </a:prstGeom>
            <a:noFill/>
          </p:spPr>
          <p:txBody>
            <a:bodyPr wrap="square" rtlCol="0">
              <a:spAutoFit/>
            </a:bodyPr>
            <a:lstStyle/>
            <a:p>
              <a:pPr algn="ctr">
                <a:spcBef>
                  <a:spcPts val="600"/>
                </a:spcBef>
                <a:spcAft>
                  <a:spcPts val="600"/>
                </a:spcAft>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Star rating count</a:t>
              </a:r>
            </a:p>
          </p:txBody>
        </p:sp>
        <p:sp>
          <p:nvSpPr>
            <p:cNvPr id="13" name="TextBox 12">
              <a:extLst>
                <a:ext uri="{FF2B5EF4-FFF2-40B4-BE49-F238E27FC236}">
                  <a16:creationId xmlns:a16="http://schemas.microsoft.com/office/drawing/2014/main" id="{E0ECF8BB-3668-3D41-BCF3-1AB49C5204A9}"/>
                </a:ext>
              </a:extLst>
            </p:cNvPr>
            <p:cNvSpPr txBox="1"/>
            <p:nvPr/>
          </p:nvSpPr>
          <p:spPr>
            <a:xfrm>
              <a:off x="4407472" y="1728827"/>
              <a:ext cx="3904213" cy="437244"/>
            </a:xfrm>
            <a:prstGeom prst="rect">
              <a:avLst/>
            </a:prstGeom>
            <a:noFill/>
          </p:spPr>
          <p:txBody>
            <a:bodyPr wrap="square" rtlCol="0">
              <a:spAutoFit/>
            </a:bodyPr>
            <a:lstStyle/>
            <a:p>
              <a:pPr>
                <a:spcBef>
                  <a:spcPts val="600"/>
                </a:spcBef>
                <a:spcAft>
                  <a:spcPts val="600"/>
                </a:spcAft>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Star rating count in millions</a:t>
              </a:r>
            </a:p>
          </p:txBody>
        </p:sp>
        <p:sp>
          <p:nvSpPr>
            <p:cNvPr id="14" name="TextBox 13">
              <a:extLst>
                <a:ext uri="{FF2B5EF4-FFF2-40B4-BE49-F238E27FC236}">
                  <a16:creationId xmlns:a16="http://schemas.microsoft.com/office/drawing/2014/main" id="{91A3E9AC-03F6-A54D-B025-8EC75663FABE}"/>
                </a:ext>
              </a:extLst>
            </p:cNvPr>
            <p:cNvSpPr txBox="1"/>
            <p:nvPr/>
          </p:nvSpPr>
          <p:spPr>
            <a:xfrm>
              <a:off x="3437624" y="4366780"/>
              <a:ext cx="630402" cy="364370"/>
            </a:xfrm>
            <a:prstGeom prst="rect">
              <a:avLst/>
            </a:prstGeom>
            <a:noFill/>
          </p:spPr>
          <p:txBody>
            <a:bodyPr wrap="square" rtlCol="0">
              <a:spAutoFit/>
            </a:bodyPr>
            <a:lstStyle/>
            <a:p>
              <a:pPr algn="r">
                <a:spcBef>
                  <a:spcPts val="600"/>
                </a:spcBef>
                <a:spcAft>
                  <a:spcPts val="600"/>
                </a:spcAft>
              </a:pPr>
              <a:r>
                <a:rPr lang="en-US" sz="1400" dirty="0"/>
                <a:t>0.5</a:t>
              </a:r>
            </a:p>
          </p:txBody>
        </p:sp>
        <p:sp>
          <p:nvSpPr>
            <p:cNvPr id="15" name="TextBox 14">
              <a:extLst>
                <a:ext uri="{FF2B5EF4-FFF2-40B4-BE49-F238E27FC236}">
                  <a16:creationId xmlns:a16="http://schemas.microsoft.com/office/drawing/2014/main" id="{A7714E0D-C180-9E4C-BCC3-87520DC5E525}"/>
                </a:ext>
              </a:extLst>
            </p:cNvPr>
            <p:cNvSpPr txBox="1"/>
            <p:nvPr/>
          </p:nvSpPr>
          <p:spPr>
            <a:xfrm>
              <a:off x="3737284" y="3807913"/>
              <a:ext cx="330741" cy="307777"/>
            </a:xfrm>
            <a:prstGeom prst="rect">
              <a:avLst/>
            </a:prstGeom>
            <a:noFill/>
          </p:spPr>
          <p:txBody>
            <a:bodyPr wrap="square" rtlCol="0">
              <a:spAutoFit/>
            </a:bodyPr>
            <a:lstStyle/>
            <a:p>
              <a:pPr>
                <a:spcBef>
                  <a:spcPts val="600"/>
                </a:spcBef>
                <a:spcAft>
                  <a:spcPts val="600"/>
                </a:spcAft>
              </a:pPr>
              <a:r>
                <a:rPr lang="en-US" sz="1400" dirty="0"/>
                <a:t>1</a:t>
              </a:r>
            </a:p>
          </p:txBody>
        </p:sp>
        <p:sp>
          <p:nvSpPr>
            <p:cNvPr id="16" name="TextBox 15">
              <a:extLst>
                <a:ext uri="{FF2B5EF4-FFF2-40B4-BE49-F238E27FC236}">
                  <a16:creationId xmlns:a16="http://schemas.microsoft.com/office/drawing/2014/main" id="{D697DD0D-CA67-924A-8472-0510FBBC2EE2}"/>
                </a:ext>
              </a:extLst>
            </p:cNvPr>
            <p:cNvSpPr txBox="1"/>
            <p:nvPr/>
          </p:nvSpPr>
          <p:spPr>
            <a:xfrm>
              <a:off x="3437626" y="3249045"/>
              <a:ext cx="630402" cy="364370"/>
            </a:xfrm>
            <a:prstGeom prst="rect">
              <a:avLst/>
            </a:prstGeom>
            <a:noFill/>
          </p:spPr>
          <p:txBody>
            <a:bodyPr wrap="square" rtlCol="0">
              <a:spAutoFit/>
            </a:bodyPr>
            <a:lstStyle/>
            <a:p>
              <a:pPr algn="r">
                <a:spcBef>
                  <a:spcPts val="600"/>
                </a:spcBef>
                <a:spcAft>
                  <a:spcPts val="600"/>
                </a:spcAft>
              </a:pPr>
              <a:r>
                <a:rPr lang="en-US" sz="1400" dirty="0"/>
                <a:t>1.5</a:t>
              </a:r>
            </a:p>
          </p:txBody>
        </p:sp>
        <p:sp>
          <p:nvSpPr>
            <p:cNvPr id="17" name="TextBox 16">
              <a:extLst>
                <a:ext uri="{FF2B5EF4-FFF2-40B4-BE49-F238E27FC236}">
                  <a16:creationId xmlns:a16="http://schemas.microsoft.com/office/drawing/2014/main" id="{03C34B7A-D1D1-A244-8330-D2EF9DD2182F}"/>
                </a:ext>
              </a:extLst>
            </p:cNvPr>
            <p:cNvSpPr txBox="1"/>
            <p:nvPr/>
          </p:nvSpPr>
          <p:spPr>
            <a:xfrm>
              <a:off x="3737284" y="2654560"/>
              <a:ext cx="330741" cy="307777"/>
            </a:xfrm>
            <a:prstGeom prst="rect">
              <a:avLst/>
            </a:prstGeom>
            <a:noFill/>
          </p:spPr>
          <p:txBody>
            <a:bodyPr wrap="square" rtlCol="0">
              <a:spAutoFit/>
            </a:bodyPr>
            <a:lstStyle/>
            <a:p>
              <a:pPr>
                <a:spcBef>
                  <a:spcPts val="600"/>
                </a:spcBef>
                <a:spcAft>
                  <a:spcPts val="600"/>
                </a:spcAft>
              </a:pPr>
              <a:r>
                <a:rPr lang="en-US" sz="1400" dirty="0"/>
                <a:t>2</a:t>
              </a:r>
            </a:p>
          </p:txBody>
        </p:sp>
        <p:sp>
          <p:nvSpPr>
            <p:cNvPr id="18" name="TextBox 17">
              <a:extLst>
                <a:ext uri="{FF2B5EF4-FFF2-40B4-BE49-F238E27FC236}">
                  <a16:creationId xmlns:a16="http://schemas.microsoft.com/office/drawing/2014/main" id="{E2586FFE-FB79-914A-86D6-43E42AD544A3}"/>
                </a:ext>
              </a:extLst>
            </p:cNvPr>
            <p:cNvSpPr txBox="1"/>
            <p:nvPr/>
          </p:nvSpPr>
          <p:spPr>
            <a:xfrm>
              <a:off x="3437626" y="2114934"/>
              <a:ext cx="630401" cy="364370"/>
            </a:xfrm>
            <a:prstGeom prst="rect">
              <a:avLst/>
            </a:prstGeom>
            <a:noFill/>
          </p:spPr>
          <p:txBody>
            <a:bodyPr wrap="square" rtlCol="0">
              <a:spAutoFit/>
            </a:bodyPr>
            <a:lstStyle/>
            <a:p>
              <a:pPr algn="r">
                <a:spcBef>
                  <a:spcPts val="600"/>
                </a:spcBef>
                <a:spcAft>
                  <a:spcPts val="600"/>
                </a:spcAft>
              </a:pPr>
              <a:r>
                <a:rPr lang="en-US" sz="1400" dirty="0"/>
                <a:t>2.5</a:t>
              </a:r>
            </a:p>
          </p:txBody>
        </p:sp>
      </p:grpSp>
      <p:sp>
        <p:nvSpPr>
          <p:cNvPr id="20" name="Rectangle 19">
            <a:extLst>
              <a:ext uri="{FF2B5EF4-FFF2-40B4-BE49-F238E27FC236}">
                <a16:creationId xmlns:a16="http://schemas.microsoft.com/office/drawing/2014/main" id="{AB15465F-BEBE-3447-B1A4-61EF4C28DF2D}"/>
              </a:ext>
            </a:extLst>
          </p:cNvPr>
          <p:cNvSpPr/>
          <p:nvPr/>
        </p:nvSpPr>
        <p:spPr>
          <a:xfrm>
            <a:off x="759805" y="5170014"/>
            <a:ext cx="10827144" cy="830997"/>
          </a:xfrm>
          <a:prstGeom prst="rect">
            <a:avLst/>
          </a:prstGeom>
        </p:spPr>
        <p:txBody>
          <a:bodyPr wrap="square">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Amazon review dataset</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number of 5 star reviews almost equals the total of the other 4 types of star reviews combined.</a:t>
            </a:r>
          </a:p>
        </p:txBody>
      </p:sp>
    </p:spTree>
    <p:extLst>
      <p:ext uri="{BB962C8B-B14F-4D97-AF65-F5344CB8AC3E}">
        <p14:creationId xmlns:p14="http://schemas.microsoft.com/office/powerpoint/2010/main" val="3579211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93E6-41CE-7B49-9CD9-5121C3BCD93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 Imbalance</a:t>
            </a:r>
            <a:endParaRPr lang="en-US" dirty="0"/>
          </a:p>
        </p:txBody>
      </p:sp>
      <p:sp>
        <p:nvSpPr>
          <p:cNvPr id="3" name="Content Placeholder 2">
            <a:extLst>
              <a:ext uri="{FF2B5EF4-FFF2-40B4-BE49-F238E27FC236}">
                <a16:creationId xmlns:a16="http://schemas.microsoft.com/office/drawing/2014/main" id="{5DFC4EF5-7D80-E14B-BEE2-22182260A496}"/>
              </a:ext>
            </a:extLst>
          </p:cNvPr>
          <p:cNvSpPr>
            <a:spLocks noGrp="1"/>
          </p:cNvSpPr>
          <p:nvPr>
            <p:ph sz="half" idx="10"/>
          </p:nvPr>
        </p:nvSpPr>
        <p:spPr/>
        <p:txBody>
          <a:bodyPr/>
          <a:lstStyle/>
          <a:p>
            <a:r>
              <a:rPr lang="en-US" sz="2800" dirty="0"/>
              <a:t>How to </a:t>
            </a:r>
            <a:r>
              <a:rPr lang="en-US" sz="2800" b="1" dirty="0">
                <a:solidFill>
                  <a:schemeClr val="accent3"/>
                </a:solidFill>
              </a:rPr>
              <a:t>address class imbalance </a:t>
            </a:r>
            <a:r>
              <a:rPr lang="en-US" sz="2800" dirty="0"/>
              <a:t>problem?</a:t>
            </a:r>
          </a:p>
          <a:p>
            <a:endParaRPr lang="en-US" dirty="0"/>
          </a:p>
        </p:txBody>
      </p:sp>
      <p:grpSp>
        <p:nvGrpSpPr>
          <p:cNvPr id="6" name="Group 5">
            <a:extLst>
              <a:ext uri="{FF2B5EF4-FFF2-40B4-BE49-F238E27FC236}">
                <a16:creationId xmlns:a16="http://schemas.microsoft.com/office/drawing/2014/main" id="{56F180F4-2C2C-D84C-82B1-FAC538625BCD}"/>
              </a:ext>
            </a:extLst>
          </p:cNvPr>
          <p:cNvGrpSpPr>
            <a:grpSpLocks noChangeAspect="1"/>
          </p:cNvGrpSpPr>
          <p:nvPr/>
        </p:nvGrpSpPr>
        <p:grpSpPr>
          <a:xfrm>
            <a:off x="839778" y="2143866"/>
            <a:ext cx="2468880" cy="3349121"/>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F9334499-9192-4E40-8EBE-C308647B61A3}"/>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Reduce the size of the dominant or frequent class(es).</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Rectangle 10">
              <a:extLst>
                <a:ext uri="{FF2B5EF4-FFF2-40B4-BE49-F238E27FC236}">
                  <a16:creationId xmlns:a16="http://schemas.microsoft.com/office/drawing/2014/main" id="{A6AAFDDD-BF17-7F40-87AD-2F26DAC28779}"/>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Down-sampling</a:t>
              </a:r>
            </a:p>
          </p:txBody>
        </p:sp>
      </p:grpSp>
      <p:grpSp>
        <p:nvGrpSpPr>
          <p:cNvPr id="14" name="Group 13">
            <a:extLst>
              <a:ext uri="{FF2B5EF4-FFF2-40B4-BE49-F238E27FC236}">
                <a16:creationId xmlns:a16="http://schemas.microsoft.com/office/drawing/2014/main" id="{EC7F3A52-6A6F-AB46-9984-4A8C70E00B73}"/>
              </a:ext>
            </a:extLst>
          </p:cNvPr>
          <p:cNvGrpSpPr>
            <a:grpSpLocks noChangeAspect="1"/>
          </p:cNvGrpSpPr>
          <p:nvPr/>
        </p:nvGrpSpPr>
        <p:grpSpPr>
          <a:xfrm>
            <a:off x="3519478" y="2143866"/>
            <a:ext cx="2468880" cy="3349121"/>
            <a:chOff x="6402419" y="1178561"/>
            <a:chExt cx="5051646" cy="4731172"/>
          </a:xfrm>
          <a:effectLst>
            <a:outerShdw blurRad="50800" dist="38100" algn="l" rotWithShape="0">
              <a:prstClr val="black">
                <a:alpha val="40000"/>
              </a:prstClr>
            </a:outerShdw>
          </a:effectLst>
        </p:grpSpPr>
        <p:sp>
          <p:nvSpPr>
            <p:cNvPr id="15" name="Text Placeholder 2">
              <a:extLst>
                <a:ext uri="{FF2B5EF4-FFF2-40B4-BE49-F238E27FC236}">
                  <a16:creationId xmlns:a16="http://schemas.microsoft.com/office/drawing/2014/main" id="{D4C7D193-14E3-1246-B1FB-1800035918DB}"/>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Increase the size of the rare or small class(es).</a:t>
              </a:r>
            </a:p>
          </p:txBody>
        </p:sp>
        <p:sp>
          <p:nvSpPr>
            <p:cNvPr id="16" name="Rectangle 15">
              <a:extLst>
                <a:ext uri="{FF2B5EF4-FFF2-40B4-BE49-F238E27FC236}">
                  <a16:creationId xmlns:a16="http://schemas.microsoft.com/office/drawing/2014/main" id="{04C1A83B-1C05-144C-AB46-D55B1F082097}"/>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Up-sampling</a:t>
              </a:r>
            </a:p>
          </p:txBody>
        </p:sp>
      </p:grpSp>
      <p:grpSp>
        <p:nvGrpSpPr>
          <p:cNvPr id="17" name="Group 16">
            <a:extLst>
              <a:ext uri="{FF2B5EF4-FFF2-40B4-BE49-F238E27FC236}">
                <a16:creationId xmlns:a16="http://schemas.microsoft.com/office/drawing/2014/main" id="{18750913-62BE-9A48-9C49-4ECCD2E9F5B5}"/>
              </a:ext>
            </a:extLst>
          </p:cNvPr>
          <p:cNvGrpSpPr>
            <a:grpSpLocks noChangeAspect="1"/>
          </p:cNvGrpSpPr>
          <p:nvPr/>
        </p:nvGrpSpPr>
        <p:grpSpPr>
          <a:xfrm>
            <a:off x="6199177" y="2143866"/>
            <a:ext cx="2468880" cy="3349121"/>
            <a:chOff x="6402419" y="1178561"/>
            <a:chExt cx="5051646" cy="4731172"/>
          </a:xfrm>
          <a:effectLst>
            <a:outerShdw blurRad="50800" dist="38100" algn="l" rotWithShape="0">
              <a:prstClr val="black">
                <a:alpha val="40000"/>
              </a:prstClr>
            </a:outerShdw>
          </a:effectLst>
        </p:grpSpPr>
        <p:sp>
          <p:nvSpPr>
            <p:cNvPr id="18" name="Text Placeholder 2">
              <a:extLst>
                <a:ext uri="{FF2B5EF4-FFF2-40B4-BE49-F238E27FC236}">
                  <a16:creationId xmlns:a16="http://schemas.microsoft.com/office/drawing/2014/main" id="{E35742F0-81C2-8140-97DA-6DB3A087091F}"/>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Create new records, similar but not identical. </a:t>
              </a: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For example, create similar images distorting original images by rotating, introducing noise or skewing.</a:t>
              </a:r>
            </a:p>
          </p:txBody>
        </p:sp>
        <p:sp>
          <p:nvSpPr>
            <p:cNvPr id="19" name="Rectangle 18">
              <a:extLst>
                <a:ext uri="{FF2B5EF4-FFF2-40B4-BE49-F238E27FC236}">
                  <a16:creationId xmlns:a16="http://schemas.microsoft.com/office/drawing/2014/main" id="{7CC91D65-749A-1E45-9107-2E44919BF096}"/>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a:t>
              </a:r>
              <a:r>
                <a:rPr lang="en-US" altLang="zh-CN"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a:t>
              </a:r>
              <a:r>
                <a:rPr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eneration</a:t>
              </a:r>
            </a:p>
          </p:txBody>
        </p:sp>
      </p:grpSp>
      <p:grpSp>
        <p:nvGrpSpPr>
          <p:cNvPr id="20" name="Group 19">
            <a:extLst>
              <a:ext uri="{FF2B5EF4-FFF2-40B4-BE49-F238E27FC236}">
                <a16:creationId xmlns:a16="http://schemas.microsoft.com/office/drawing/2014/main" id="{623EE488-D9F7-B949-AEED-54D5C87B8F5A}"/>
              </a:ext>
            </a:extLst>
          </p:cNvPr>
          <p:cNvGrpSpPr>
            <a:grpSpLocks noChangeAspect="1"/>
          </p:cNvGrpSpPr>
          <p:nvPr/>
        </p:nvGrpSpPr>
        <p:grpSpPr>
          <a:xfrm>
            <a:off x="8878875" y="2143866"/>
            <a:ext cx="2468880" cy="3349121"/>
            <a:chOff x="6402419" y="1178561"/>
            <a:chExt cx="5051646" cy="4731172"/>
          </a:xfrm>
          <a:effectLst>
            <a:outerShdw blurRad="50800" dist="38100" algn="l" rotWithShape="0">
              <a:prstClr val="black">
                <a:alpha val="40000"/>
              </a:prstClr>
            </a:outerShdw>
          </a:effectLst>
        </p:grpSpPr>
        <p:sp>
          <p:nvSpPr>
            <p:cNvPr id="21" name="Text Placeholder 2">
              <a:extLst>
                <a:ext uri="{FF2B5EF4-FFF2-40B4-BE49-F238E27FC236}">
                  <a16:creationId xmlns:a16="http://schemas.microsoft.com/office/drawing/2014/main" id="{0A58C2BE-6702-3A4F-AD5A-E967EEDA65C9}"/>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For a model that uses a cost function, assign higher weights to rare class(es) and lower weights to dominant class(es).</a:t>
              </a:r>
            </a:p>
          </p:txBody>
        </p:sp>
        <p:sp>
          <p:nvSpPr>
            <p:cNvPr id="22" name="Rectangle 21">
              <a:extLst>
                <a:ext uri="{FF2B5EF4-FFF2-40B4-BE49-F238E27FC236}">
                  <a16:creationId xmlns:a16="http://schemas.microsoft.com/office/drawing/2014/main" id="{BD18A97C-520B-EB44-A1A4-A1DDC07C76D8}"/>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Sample weights</a:t>
              </a:r>
            </a:p>
          </p:txBody>
        </p:sp>
      </p:grpSp>
    </p:spTree>
    <p:extLst>
      <p:ext uri="{BB962C8B-B14F-4D97-AF65-F5344CB8AC3E}">
        <p14:creationId xmlns:p14="http://schemas.microsoft.com/office/powerpoint/2010/main" val="1768294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Missing Values</a:t>
            </a:r>
          </a:p>
        </p:txBody>
      </p:sp>
    </p:spTree>
    <p:extLst>
      <p:ext uri="{BB962C8B-B14F-4D97-AF65-F5344CB8AC3E}">
        <p14:creationId xmlns:p14="http://schemas.microsoft.com/office/powerpoint/2010/main" val="937937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Handling Missing Values</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rPr>
              <a:t>Drop</a:t>
            </a:r>
            <a:r>
              <a:rPr lang="en-US" sz="2800" b="1" dirty="0"/>
              <a:t> rows and/or columns with missing values: </a:t>
            </a:r>
            <a:r>
              <a:rPr lang="en-US" sz="2800" dirty="0"/>
              <a:t>Remove those rows and/or columns from the dataset.</a:t>
            </a:r>
          </a:p>
          <a:p>
            <a:pPr lvl="1"/>
            <a:r>
              <a:rPr lang="en-US" sz="2000" dirty="0"/>
              <a:t>Less training data samples and/or less features can lead to overfitting/underfitting </a:t>
            </a:r>
          </a:p>
          <a:p>
            <a:r>
              <a:rPr lang="en-US" sz="2800" b="1" dirty="0">
                <a:solidFill>
                  <a:schemeClr val="accent3"/>
                </a:solidFill>
              </a:rPr>
              <a:t>Impute </a:t>
            </a:r>
            <a:r>
              <a:rPr lang="en-US" sz="2800" dirty="0"/>
              <a:t>(fill-in) the missing values:</a:t>
            </a:r>
          </a:p>
          <a:p>
            <a:pPr marL="800100" lvl="1" indent="-342900">
              <a:buFont typeface="Arial" panose="020B0604020202020204" pitchFamily="34" charset="0"/>
              <a:buChar char="•"/>
            </a:pPr>
            <a:r>
              <a:rPr lang="en-US" b="1" dirty="0"/>
              <a:t>Average imputation on missing numerical values: </a:t>
            </a:r>
            <a:r>
              <a:rPr lang="en-US" dirty="0"/>
              <a:t>Replace with the average value in the column - </a:t>
            </a:r>
          </a:p>
          <a:p>
            <a:pPr marL="800100" lvl="1" indent="-342900">
              <a:buFont typeface="Arial" panose="020B0604020202020204" pitchFamily="34" charset="0"/>
              <a:buChar char="•"/>
            </a:pPr>
            <a:r>
              <a:rPr lang="en-US" b="1" dirty="0"/>
              <a:t>Common point imputation on missing categorical values: </a:t>
            </a:r>
            <a:r>
              <a:rPr lang="en-US" dirty="0"/>
              <a:t>Replace with the most common value for that column - </a:t>
            </a:r>
          </a:p>
          <a:p>
            <a:pPr marL="800100" lvl="1" indent="-342900">
              <a:buFont typeface="Arial" panose="020B0604020202020204" pitchFamily="34" charset="0"/>
              <a:buChar char="•"/>
            </a:pPr>
            <a:r>
              <a:rPr lang="en-US" b="1" dirty="0"/>
              <a:t>Placeholder</a:t>
            </a:r>
            <a:r>
              <a:rPr lang="en-US" dirty="0"/>
              <a:t>: Assign a common value for missing data location </a:t>
            </a:r>
          </a:p>
          <a:p>
            <a:pPr marL="800100" lvl="1" indent="-342900">
              <a:buFont typeface="Arial" panose="020B0604020202020204" pitchFamily="34" charset="0"/>
              <a:buChar char="•"/>
            </a:pPr>
            <a:r>
              <a:rPr lang="en-US" b="1" dirty="0"/>
              <a:t>Advanced imputation: </a:t>
            </a:r>
            <a:r>
              <a:rPr lang="en-US" dirty="0"/>
              <a:t>Predict missing values from complete samples using ML techniques. For example, </a:t>
            </a:r>
            <a:r>
              <a:rPr lang="en-US" b="1" dirty="0"/>
              <a:t>AWS </a:t>
            </a:r>
            <a:r>
              <a:rPr lang="en-US" b="1" dirty="0" err="1"/>
              <a:t>Datawig</a:t>
            </a:r>
            <a:r>
              <a:rPr lang="en-US" dirty="0"/>
              <a:t> uses neural networks to predict tabular data missing values </a:t>
            </a:r>
            <a:r>
              <a:rPr lang="en-US" sz="2000" dirty="0">
                <a:hlinkClick r:id="rId3"/>
              </a:rPr>
              <a:t>https://github.com/awslabs/datawig</a:t>
            </a:r>
            <a:endParaRPr lang="en-US" sz="2000" dirty="0"/>
          </a:p>
        </p:txBody>
      </p:sp>
      <p:sp>
        <p:nvSpPr>
          <p:cNvPr id="10" name="Rectangle 9">
            <a:extLst>
              <a:ext uri="{FF2B5EF4-FFF2-40B4-BE49-F238E27FC236}">
                <a16:creationId xmlns:a16="http://schemas.microsoft.com/office/drawing/2014/main" id="{E9692EBB-B859-7A44-89C8-3CD85FEBF720}"/>
              </a:ext>
            </a:extLst>
          </p:cNvPr>
          <p:cNvSpPr/>
          <p:nvPr/>
        </p:nvSpPr>
        <p:spPr>
          <a:xfrm>
            <a:off x="5754678" y="3351036"/>
            <a:ext cx="3422677" cy="377148"/>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df[‘col'].fillna((df['col'].mean()))</a:t>
            </a:r>
          </a:p>
        </p:txBody>
      </p:sp>
      <p:sp>
        <p:nvSpPr>
          <p:cNvPr id="11" name="Rectangle 10">
            <a:extLst>
              <a:ext uri="{FF2B5EF4-FFF2-40B4-BE49-F238E27FC236}">
                <a16:creationId xmlns:a16="http://schemas.microsoft.com/office/drawing/2014/main" id="{AB4812B6-46B6-5A49-B424-C32A0BDDB3AC}"/>
              </a:ext>
            </a:extLst>
          </p:cNvPr>
          <p:cNvSpPr/>
          <p:nvPr/>
        </p:nvSpPr>
        <p:spPr>
          <a:xfrm>
            <a:off x="7466016" y="4043402"/>
            <a:ext cx="3422677" cy="377148"/>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df['col'].fillna((df['col'].mode()))</a:t>
            </a:r>
          </a:p>
        </p:txBody>
      </p:sp>
    </p:spTree>
    <p:extLst>
      <p:ext uri="{BB962C8B-B14F-4D97-AF65-F5344CB8AC3E}">
        <p14:creationId xmlns:p14="http://schemas.microsoft.com/office/powerpoint/2010/main" val="184995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SimpleImputer in sklearn</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rPr>
              <a:t>SimpleImputer</a:t>
            </a:r>
            <a:r>
              <a:rPr lang="en-US" sz="2800" b="1" dirty="0"/>
              <a:t>: sklearn </a:t>
            </a:r>
            <a:r>
              <a:rPr lang="en-US" sz="2800" dirty="0"/>
              <a:t>imputation transformer for completing missing values - </a:t>
            </a:r>
          </a:p>
          <a:p>
            <a:pPr marL="435957" lvl="1"/>
            <a:endParaRPr lang="en-US" sz="1000" dirty="0"/>
          </a:p>
          <a:p>
            <a:pPr indent="-21243"/>
            <a:r>
              <a:rPr lang="en-US" sz="2800" b="1" dirty="0"/>
              <a:t>SimpleImputer</a:t>
            </a:r>
            <a:r>
              <a:rPr lang="en-US" sz="2800" dirty="0"/>
              <a:t>(</a:t>
            </a:r>
            <a:r>
              <a:rPr lang="en-US" sz="2800" i="1" dirty="0" err="1"/>
              <a:t>missing_values</a:t>
            </a:r>
            <a:r>
              <a:rPr lang="en-US" sz="2800" i="1" dirty="0"/>
              <a:t>=nan</a:t>
            </a:r>
            <a:r>
              <a:rPr lang="en-US" sz="2800" dirty="0"/>
              <a:t>, </a:t>
            </a:r>
            <a:r>
              <a:rPr lang="en-US" sz="2800" i="1" dirty="0"/>
              <a:t>strategy='mean'</a:t>
            </a:r>
            <a:r>
              <a:rPr lang="en-US" sz="2800" dirty="0"/>
              <a:t>, </a:t>
            </a:r>
            <a:r>
              <a:rPr lang="en-US" sz="2800" i="1" dirty="0" err="1"/>
              <a:t>fill_value</a:t>
            </a:r>
            <a:r>
              <a:rPr lang="en-US" sz="2800" i="1" dirty="0"/>
              <a:t>=None</a:t>
            </a:r>
            <a:r>
              <a:rPr lang="en-US" sz="2800" dirty="0"/>
              <a:t>, </a:t>
            </a:r>
            <a:r>
              <a:rPr lang="en-US" sz="2800" i="1" dirty="0"/>
              <a:t>verbose=0</a:t>
            </a:r>
            <a:r>
              <a:rPr lang="en-US" sz="2800" dirty="0"/>
              <a:t>, </a:t>
            </a:r>
            <a:r>
              <a:rPr lang="en-US" sz="2800" i="1" dirty="0"/>
              <a:t>copy=True</a:t>
            </a:r>
            <a:r>
              <a:rPr lang="en-US" sz="2800" dirty="0"/>
              <a:t>, </a:t>
            </a:r>
            <a:r>
              <a:rPr lang="en-US" sz="2800" i="1" dirty="0" err="1"/>
              <a:t>add_indicator</a:t>
            </a:r>
            <a:r>
              <a:rPr lang="en-US" sz="2800" i="1" dirty="0"/>
              <a:t>=False</a:t>
            </a:r>
            <a:r>
              <a:rPr lang="en-US" sz="2800" dirty="0"/>
              <a:t>)</a:t>
            </a:r>
          </a:p>
          <a:p>
            <a:pPr marL="800100" lvl="1" indent="-342900">
              <a:buFont typeface="Arial" panose="020B0604020202020204" pitchFamily="34" charset="0"/>
              <a:buChar char="•"/>
            </a:pPr>
            <a:r>
              <a:rPr lang="en-US" b="1" dirty="0"/>
              <a:t>numerical data</a:t>
            </a:r>
            <a:r>
              <a:rPr lang="en-US" dirty="0"/>
              <a:t>: </a:t>
            </a:r>
          </a:p>
          <a:p>
            <a:pPr marL="1257300" lvl="2" indent="-342900">
              <a:buFont typeface="Wingdings" pitchFamily="2" charset="2"/>
              <a:buChar char="§"/>
            </a:pPr>
            <a:r>
              <a:rPr lang="en-US" sz="2000" i="1" dirty="0"/>
              <a:t>Strategy = “mean”, </a:t>
            </a:r>
            <a:r>
              <a:rPr lang="en-US" sz="2000" dirty="0"/>
              <a:t>replace missing values using the mean along each column</a:t>
            </a:r>
          </a:p>
          <a:p>
            <a:pPr marL="1257300" lvl="2" indent="-342900">
              <a:buFont typeface="Wingdings" pitchFamily="2" charset="2"/>
              <a:buChar char="§"/>
            </a:pPr>
            <a:r>
              <a:rPr lang="en-US" sz="2000" i="1" dirty="0"/>
              <a:t>Strategy = “median”, </a:t>
            </a:r>
            <a:r>
              <a:rPr lang="en-US" sz="2000" dirty="0"/>
              <a:t>replace missing values using the median along each column</a:t>
            </a:r>
          </a:p>
          <a:p>
            <a:pPr marL="800100" lvl="1" indent="-342900">
              <a:buFont typeface="Arial" panose="020B0604020202020204" pitchFamily="34" charset="0"/>
              <a:buChar char="•"/>
            </a:pPr>
            <a:r>
              <a:rPr lang="en-US" b="1" dirty="0"/>
              <a:t>numerical or categorical data</a:t>
            </a:r>
            <a:r>
              <a:rPr lang="en-US" dirty="0"/>
              <a:t>:</a:t>
            </a:r>
          </a:p>
          <a:p>
            <a:pPr marL="1257300" lvl="2" indent="-342900">
              <a:buFont typeface="Wingdings" pitchFamily="2" charset="2"/>
              <a:buChar char="§"/>
            </a:pPr>
            <a:r>
              <a:rPr lang="en-US" sz="2000" i="1" dirty="0"/>
              <a:t>Strategy = “</a:t>
            </a:r>
            <a:r>
              <a:rPr lang="en-US" sz="2000" i="1" dirty="0" err="1"/>
              <a:t>most_frequent</a:t>
            </a:r>
            <a:r>
              <a:rPr lang="en-US" sz="2000" i="1" dirty="0"/>
              <a:t>”,  </a:t>
            </a:r>
            <a:r>
              <a:rPr lang="en-US" sz="2000" dirty="0"/>
              <a:t>replace missing using the most frequent value along each column</a:t>
            </a:r>
          </a:p>
          <a:p>
            <a:pPr marL="1257300" lvl="2" indent="-342900">
              <a:buFont typeface="Wingdings" pitchFamily="2" charset="2"/>
              <a:buChar char="§"/>
            </a:pPr>
            <a:r>
              <a:rPr lang="en-US" sz="2000" i="1" dirty="0"/>
              <a:t>Strategy = “constant”, </a:t>
            </a:r>
            <a:r>
              <a:rPr lang="en-US" sz="2000" dirty="0"/>
              <a:t>replace missing values with </a:t>
            </a:r>
            <a:r>
              <a:rPr lang="en-US" sz="2000" i="1" dirty="0" err="1"/>
              <a:t>fill_value</a:t>
            </a:r>
            <a:endParaRPr lang="en-US" sz="2000" dirty="0"/>
          </a:p>
        </p:txBody>
      </p:sp>
      <p:sp>
        <p:nvSpPr>
          <p:cNvPr id="4" name="Rectangle 3">
            <a:extLst>
              <a:ext uri="{FF2B5EF4-FFF2-40B4-BE49-F238E27FC236}">
                <a16:creationId xmlns:a16="http://schemas.microsoft.com/office/drawing/2014/main" id="{5CD09893-9105-5F4D-AF0C-08C26862EBFB}"/>
              </a:ext>
            </a:extLst>
          </p:cNvPr>
          <p:cNvSpPr/>
          <p:nvPr/>
        </p:nvSpPr>
        <p:spPr>
          <a:xfrm>
            <a:off x="3512601" y="1692520"/>
            <a:ext cx="2959838"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.transform()</a:t>
            </a:r>
          </a:p>
        </p:txBody>
      </p:sp>
    </p:spTree>
    <p:extLst>
      <p:ext uri="{BB962C8B-B14F-4D97-AF65-F5344CB8AC3E}">
        <p14:creationId xmlns:p14="http://schemas.microsoft.com/office/powerpoint/2010/main" val="3698143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38E59C-D974-A24D-8358-696F0B364C1C}"/>
              </a:ext>
            </a:extLst>
          </p:cNvPr>
          <p:cNvGrpSpPr/>
          <p:nvPr/>
        </p:nvGrpSpPr>
        <p:grpSpPr>
          <a:xfrm>
            <a:off x="868709" y="1191261"/>
            <a:ext cx="11020754" cy="4731478"/>
            <a:chOff x="867120" y="1178561"/>
            <a:chExt cx="11020754" cy="4731478"/>
          </a:xfrm>
        </p:grpSpPr>
        <p:grpSp>
          <p:nvGrpSpPr>
            <p:cNvPr id="5" name="Group 4">
              <a:extLst>
                <a:ext uri="{FF2B5EF4-FFF2-40B4-BE49-F238E27FC236}">
                  <a16:creationId xmlns:a16="http://schemas.microsoft.com/office/drawing/2014/main" id="{F1621CE0-4C23-AA42-9B66-C9F8698D7F44}"/>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EA927A71-5442-E443-80D7-CDD09D5B140D}"/>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Tree-based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Regression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Optimization- Regularization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Hyperparameter Tuning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AI/ML Services</a:t>
                </a:r>
              </a:p>
            </p:txBody>
          </p:sp>
          <p:sp>
            <p:nvSpPr>
              <p:cNvPr id="13" name="Rectangle 12">
                <a:extLst>
                  <a:ext uri="{FF2B5EF4-FFF2-40B4-BE49-F238E27FC236}">
                    <a16:creationId xmlns:a16="http://schemas.microsoft.com/office/drawing/2014/main" id="{245D732D-522B-8C40-AE74-E0DF17698D74}"/>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6" name="Group 5">
              <a:extLst>
                <a:ext uri="{FF2B5EF4-FFF2-40B4-BE49-F238E27FC236}">
                  <a16:creationId xmlns:a16="http://schemas.microsoft.com/office/drawing/2014/main" id="{85595D7E-8142-9742-AC1B-0F155C7FCD6D}"/>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EB18721B-1AFE-0B40-966D-D41161D2667C}"/>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 and Text Processing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p>
            </p:txBody>
          </p:sp>
          <p:sp>
            <p:nvSpPr>
              <p:cNvPr id="11" name="Rectangle 10">
                <a:extLst>
                  <a:ext uri="{FF2B5EF4-FFF2-40B4-BE49-F238E27FC236}">
                    <a16:creationId xmlns:a16="http://schemas.microsoft.com/office/drawing/2014/main" id="{2DC0E498-7CD7-1F41-9702-128255A27611}"/>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7" name="Group 6">
              <a:extLst>
                <a:ext uri="{FF2B5EF4-FFF2-40B4-BE49-F238E27FC236}">
                  <a16:creationId xmlns:a16="http://schemas.microsoft.com/office/drawing/2014/main" id="{C029DBB4-470B-B844-B039-05655F6A3522}"/>
                </a:ext>
              </a:extLst>
            </p:cNvPr>
            <p:cNvGrpSpPr/>
            <p:nvPr/>
          </p:nvGrpSpPr>
          <p:grpSpPr>
            <a:xfrm>
              <a:off x="8400186" y="1178561"/>
              <a:ext cx="3487688" cy="4731172"/>
              <a:chOff x="6402419" y="1178561"/>
              <a:chExt cx="5051645" cy="4731172"/>
            </a:xfrm>
            <a:effectLst>
              <a:outerShdw blurRad="50800" dist="38100" algn="l" rotWithShape="0">
                <a:prstClr val="black">
                  <a:alpha val="40000"/>
                </a:prstClr>
              </a:outerShdw>
            </a:effectLst>
          </p:grpSpPr>
          <p:sp>
            <p:nvSpPr>
              <p:cNvPr id="8" name="Text Placeholder 2">
                <a:extLst>
                  <a:ext uri="{FF2B5EF4-FFF2-40B4-BE49-F238E27FC236}">
                    <a16:creationId xmlns:a16="http://schemas.microsoft.com/office/drawing/2014/main" id="{93AA62EF-BDFB-BD47-AFC7-49BAF405D169}"/>
                  </a:ext>
                </a:extLst>
              </p:cNvPr>
              <p:cNvSpPr txBox="1">
                <a:spLocks/>
              </p:cNvSpPr>
              <p:nvPr/>
            </p:nvSpPr>
            <p:spPr>
              <a:xfrm>
                <a:off x="6402421"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Neural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Word Embeddings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Recurrent Neural Networks (RNN)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Transformers</a:t>
                </a:r>
              </a:p>
              <a:p>
                <a:pPr>
                  <a:spcBef>
                    <a:spcPts val="1800"/>
                  </a:spcBef>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F58C10BC-5E89-8E4A-BA29-24291FF1F51C}"/>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
        <p:nvSpPr>
          <p:cNvPr id="15" name="Title 1">
            <a:extLst>
              <a:ext uri="{FF2B5EF4-FFF2-40B4-BE49-F238E27FC236}">
                <a16:creationId xmlns:a16="http://schemas.microsoft.com/office/drawing/2014/main" id="{17BFFC8A-7979-8F4D-8368-198AB14017CD}"/>
              </a:ext>
            </a:extLst>
          </p:cNvPr>
          <p:cNvSpPr>
            <a:spLocks noGrp="1"/>
          </p:cNvSpPr>
          <p:nvPr>
            <p:ph type="title"/>
          </p:nvPr>
        </p:nvSpPr>
        <p:spPr>
          <a:xfrm>
            <a:off x="496878" y="479421"/>
            <a:ext cx="10515600" cy="992183"/>
          </a:xfrm>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005426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p>
        </p:txBody>
      </p:sp>
      <p:sp>
        <p:nvSpPr>
          <p:cNvPr id="32" name="Rectangle 31">
            <a:extLst>
              <a:ext uri="{FF2B5EF4-FFF2-40B4-BE49-F238E27FC236}">
                <a16:creationId xmlns:a16="http://schemas.microsoft.com/office/drawing/2014/main" id="{4BD93DFD-9BF2-3349-8415-4E995C39ECAA}"/>
              </a:ext>
            </a:extLst>
          </p:cNvPr>
          <p:cNvSpPr/>
          <p:nvPr/>
        </p:nvSpPr>
        <p:spPr>
          <a:xfrm>
            <a:off x="562844" y="4197537"/>
            <a:ext cx="11252246" cy="1815882"/>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test set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not available to the model for learning</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it is only used to ensure that the model generalizes well on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new “unseen” data</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8" name="Group 17">
            <a:extLst>
              <a:ext uri="{FF2B5EF4-FFF2-40B4-BE49-F238E27FC236}">
                <a16:creationId xmlns:a16="http://schemas.microsoft.com/office/drawing/2014/main" id="{F773F53D-C402-E740-AEFC-2F28EEF4553E}"/>
              </a:ext>
            </a:extLst>
          </p:cNvPr>
          <p:cNvGrpSpPr/>
          <p:nvPr/>
        </p:nvGrpSpPr>
        <p:grpSpPr>
          <a:xfrm>
            <a:off x="811173" y="1184729"/>
            <a:ext cx="10569654" cy="2829764"/>
            <a:chOff x="772115" y="1189809"/>
            <a:chExt cx="10569654" cy="2829764"/>
          </a:xfrm>
        </p:grpSpPr>
        <p:graphicFrame>
          <p:nvGraphicFramePr>
            <p:cNvPr id="19" name="Diagram 18">
              <a:extLst>
                <a:ext uri="{FF2B5EF4-FFF2-40B4-BE49-F238E27FC236}">
                  <a16:creationId xmlns:a16="http://schemas.microsoft.com/office/drawing/2014/main" id="{1DBF3B76-41B7-5E43-9BC4-F0AF6C972288}"/>
                </a:ext>
              </a:extLst>
            </p:cNvPr>
            <p:cNvGraphicFramePr/>
            <p:nvPr/>
          </p:nvGraphicFramePr>
          <p:xfrm>
            <a:off x="772115" y="1189809"/>
            <a:ext cx="7032167" cy="2829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Horizontal Scroll 19">
              <a:extLst>
                <a:ext uri="{FF2B5EF4-FFF2-40B4-BE49-F238E27FC236}">
                  <a16:creationId xmlns:a16="http://schemas.microsoft.com/office/drawing/2014/main" id="{00D3E0F6-F46E-B941-A300-8121BE17644A}"/>
                </a:ext>
              </a:extLst>
            </p:cNvPr>
            <p:cNvSpPr/>
            <p:nvPr/>
          </p:nvSpPr>
          <p:spPr>
            <a:xfrm>
              <a:off x="8437336" y="1734327"/>
              <a:ext cx="2899356" cy="814654"/>
            </a:xfrm>
            <a:prstGeom prst="horizontalScroll">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21" name="Horizontal Scroll 20">
              <a:extLst>
                <a:ext uri="{FF2B5EF4-FFF2-40B4-BE49-F238E27FC236}">
                  <a16:creationId xmlns:a16="http://schemas.microsoft.com/office/drawing/2014/main" id="{A8696BDC-23EE-E748-B52E-9465A4F3FC16}"/>
                </a:ext>
              </a:extLst>
            </p:cNvPr>
            <p:cNvSpPr/>
            <p:nvPr/>
          </p:nvSpPr>
          <p:spPr>
            <a:xfrm>
              <a:off x="8442416" y="2913150"/>
              <a:ext cx="2899353" cy="814654"/>
            </a:xfrm>
            <a:prstGeom prst="horizontalScroll">
              <a:avLst/>
            </a:prstGeom>
            <a:solidFill>
              <a:schemeClr val="accent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22" name="Right Brace 21">
              <a:extLst>
                <a:ext uri="{FF2B5EF4-FFF2-40B4-BE49-F238E27FC236}">
                  <a16:creationId xmlns:a16="http://schemas.microsoft.com/office/drawing/2014/main" id="{B7421E50-5BE9-2A43-AD3A-376EF0F7AFDE}"/>
                </a:ext>
              </a:extLst>
            </p:cNvPr>
            <p:cNvSpPr/>
            <p:nvPr/>
          </p:nvSpPr>
          <p:spPr>
            <a:xfrm>
              <a:off x="8002485" y="1782205"/>
              <a:ext cx="214312" cy="874866"/>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3" name="Straight Arrow Connector 22">
              <a:extLst>
                <a:ext uri="{FF2B5EF4-FFF2-40B4-BE49-F238E27FC236}">
                  <a16:creationId xmlns:a16="http://schemas.microsoft.com/office/drawing/2014/main" id="{56A171B7-BF01-9D46-8A4F-6FA84F247780}"/>
                </a:ext>
              </a:extLst>
            </p:cNvPr>
            <p:cNvCxnSpPr>
              <a:cxnSpLocks/>
            </p:cNvCxnSpPr>
            <p:nvPr/>
          </p:nvCxnSpPr>
          <p:spPr>
            <a:xfrm>
              <a:off x="7872423" y="3377564"/>
              <a:ext cx="4744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4C8C93-4E3F-0E4A-AEF4-7A2031B6207A}"/>
                </a:ext>
              </a:extLst>
            </p:cNvPr>
            <p:cNvCxnSpPr>
              <a:cxnSpLocks/>
            </p:cNvCxnSpPr>
            <p:nvPr/>
          </p:nvCxnSpPr>
          <p:spPr>
            <a:xfrm>
              <a:off x="9311456" y="2602139"/>
              <a:ext cx="0" cy="3110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Curved Right Arrow 24">
              <a:extLst>
                <a:ext uri="{FF2B5EF4-FFF2-40B4-BE49-F238E27FC236}">
                  <a16:creationId xmlns:a16="http://schemas.microsoft.com/office/drawing/2014/main" id="{A688CCAC-B658-3647-82E0-B60B06C86B5A}"/>
                </a:ext>
              </a:extLst>
            </p:cNvPr>
            <p:cNvSpPr/>
            <p:nvPr/>
          </p:nvSpPr>
          <p:spPr>
            <a:xfrm>
              <a:off x="8877790" y="1328691"/>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Curved Left Arrow 25">
              <a:extLst>
                <a:ext uri="{FF2B5EF4-FFF2-40B4-BE49-F238E27FC236}">
                  <a16:creationId xmlns:a16="http://schemas.microsoft.com/office/drawing/2014/main" id="{F032A06B-A764-A44A-98F3-2E12CACCC296}"/>
                </a:ext>
              </a:extLst>
            </p:cNvPr>
            <p:cNvSpPr/>
            <p:nvPr/>
          </p:nvSpPr>
          <p:spPr>
            <a:xfrm flipV="1">
              <a:off x="9294971" y="1286730"/>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Box 26">
              <a:extLst>
                <a:ext uri="{FF2B5EF4-FFF2-40B4-BE49-F238E27FC236}">
                  <a16:creationId xmlns:a16="http://schemas.microsoft.com/office/drawing/2014/main" id="{F4016011-A907-674D-A6F5-88F37C93C84E}"/>
                </a:ext>
              </a:extLst>
            </p:cNvPr>
            <p:cNvSpPr txBox="1"/>
            <p:nvPr/>
          </p:nvSpPr>
          <p:spPr>
            <a:xfrm>
              <a:off x="9783651" y="1290592"/>
              <a:ext cx="1286719" cy="400110"/>
            </a:xfrm>
            <a:prstGeom prst="rect">
              <a:avLst/>
            </a:prstGeom>
            <a:noFill/>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28" name="TextBox 27">
              <a:extLst>
                <a:ext uri="{FF2B5EF4-FFF2-40B4-BE49-F238E27FC236}">
                  <a16:creationId xmlns:a16="http://schemas.microsoft.com/office/drawing/2014/main" id="{148D482B-3D3B-3F4F-9811-2E45FFC6EFF1}"/>
                </a:ext>
              </a:extLst>
            </p:cNvPr>
            <p:cNvSpPr txBox="1"/>
            <p:nvPr/>
          </p:nvSpPr>
          <p:spPr>
            <a:xfrm>
              <a:off x="9762756" y="2557590"/>
              <a:ext cx="1286719" cy="400110"/>
            </a:xfrm>
            <a:prstGeom prst="rect">
              <a:avLst/>
            </a:prstGeom>
            <a:noFill/>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14658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endParaRPr lang="en-US" b="1" dirty="0"/>
          </a:p>
        </p:txBody>
      </p:sp>
      <p:pic>
        <p:nvPicPr>
          <p:cNvPr id="6" name="Picture 5">
            <a:extLst>
              <a:ext uri="{FF2B5EF4-FFF2-40B4-BE49-F238E27FC236}">
                <a16:creationId xmlns:a16="http://schemas.microsoft.com/office/drawing/2014/main" id="{55D598E4-C31E-8B45-B5CD-23E6BBCCB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150" y="3941221"/>
            <a:ext cx="2968989" cy="2204961"/>
          </a:xfrm>
          <a:prstGeom prst="rect">
            <a:avLst/>
          </a:prstGeom>
        </p:spPr>
      </p:pic>
      <p:sp>
        <p:nvSpPr>
          <p:cNvPr id="18" name="TextBox 17">
            <a:extLst>
              <a:ext uri="{FF2B5EF4-FFF2-40B4-BE49-F238E27FC236}">
                <a16:creationId xmlns:a16="http://schemas.microsoft.com/office/drawing/2014/main" id="{88473F19-5F08-9C46-8E14-3E619EE49C8B}"/>
              </a:ext>
            </a:extLst>
          </p:cNvPr>
          <p:cNvSpPr txBox="1"/>
          <p:nvPr/>
        </p:nvSpPr>
        <p:spPr>
          <a:xfrm>
            <a:off x="5488986" y="4469093"/>
            <a:ext cx="1602279"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19" name="TextBox 18">
            <a:extLst>
              <a:ext uri="{FF2B5EF4-FFF2-40B4-BE49-F238E27FC236}">
                <a16:creationId xmlns:a16="http://schemas.microsoft.com/office/drawing/2014/main" id="{659B96DB-A7ED-534F-99B2-18BADD24503A}"/>
              </a:ext>
            </a:extLst>
          </p:cNvPr>
          <p:cNvSpPr txBox="1"/>
          <p:nvPr/>
        </p:nvSpPr>
        <p:spPr>
          <a:xfrm>
            <a:off x="5457647" y="5712652"/>
            <a:ext cx="1633618" cy="338554"/>
          </a:xfrm>
          <a:prstGeom prst="rect">
            <a:avLst/>
          </a:prstGeom>
          <a:solidFill>
            <a:schemeClr val="accent1"/>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p:txBody>
      </p:sp>
      <p:cxnSp>
        <p:nvCxnSpPr>
          <p:cNvPr id="20" name="Straight Connector 19">
            <a:extLst>
              <a:ext uri="{FF2B5EF4-FFF2-40B4-BE49-F238E27FC236}">
                <a16:creationId xmlns:a16="http://schemas.microsoft.com/office/drawing/2014/main" id="{E89418D2-1488-314F-984E-F1BBF2B76DDA}"/>
              </a:ext>
            </a:extLst>
          </p:cNvPr>
          <p:cNvCxnSpPr>
            <a:cxnSpLocks/>
            <a:endCxn id="18" idx="1"/>
          </p:cNvCxnSpPr>
          <p:nvPr/>
        </p:nvCxnSpPr>
        <p:spPr>
          <a:xfrm>
            <a:off x="4637483" y="4115297"/>
            <a:ext cx="851503" cy="5230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9E45A5-9AE3-F246-A872-41594E7449A8}"/>
              </a:ext>
            </a:extLst>
          </p:cNvPr>
          <p:cNvCxnSpPr>
            <a:cxnSpLocks/>
            <a:stCxn id="18" idx="1"/>
          </p:cNvCxnSpPr>
          <p:nvPr/>
        </p:nvCxnSpPr>
        <p:spPr>
          <a:xfrm flipH="1">
            <a:off x="4657125" y="4638370"/>
            <a:ext cx="831861" cy="5204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07F597-2683-6E41-8793-506FD99E599D}"/>
              </a:ext>
            </a:extLst>
          </p:cNvPr>
          <p:cNvCxnSpPr>
            <a:cxnSpLocks/>
            <a:endCxn id="28" idx="1"/>
          </p:cNvCxnSpPr>
          <p:nvPr/>
        </p:nvCxnSpPr>
        <p:spPr>
          <a:xfrm>
            <a:off x="4637483" y="5179750"/>
            <a:ext cx="841682" cy="2291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E209FB-5E9E-8C47-BCD3-CFEBE0C40690}"/>
              </a:ext>
            </a:extLst>
          </p:cNvPr>
          <p:cNvCxnSpPr>
            <a:cxnSpLocks/>
            <a:endCxn id="28" idx="1"/>
          </p:cNvCxnSpPr>
          <p:nvPr/>
        </p:nvCxnSpPr>
        <p:spPr>
          <a:xfrm flipV="1">
            <a:off x="4676767" y="5408923"/>
            <a:ext cx="802398" cy="33855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3371CEB-ED4E-BF43-9DBF-E4CA9C34A437}"/>
              </a:ext>
            </a:extLst>
          </p:cNvPr>
          <p:cNvCxnSpPr>
            <a:cxnSpLocks/>
            <a:endCxn id="19" idx="1"/>
          </p:cNvCxnSpPr>
          <p:nvPr/>
        </p:nvCxnSpPr>
        <p:spPr>
          <a:xfrm>
            <a:off x="4666946" y="5779678"/>
            <a:ext cx="790701" cy="10225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BA385B-5718-FC4D-A7B3-8951280633BF}"/>
              </a:ext>
            </a:extLst>
          </p:cNvPr>
          <p:cNvCxnSpPr>
            <a:cxnSpLocks/>
            <a:endCxn id="19" idx="1"/>
          </p:cNvCxnSpPr>
          <p:nvPr/>
        </p:nvCxnSpPr>
        <p:spPr>
          <a:xfrm flipV="1">
            <a:off x="4676767" y="5881929"/>
            <a:ext cx="780880" cy="21934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492007-127C-5E43-82ED-B4C644775DC0}"/>
              </a:ext>
            </a:extLst>
          </p:cNvPr>
          <p:cNvSpPr/>
          <p:nvPr/>
        </p:nvSpPr>
        <p:spPr>
          <a:xfrm>
            <a:off x="1424972" y="4103274"/>
            <a:ext cx="3222333" cy="1067216"/>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Rectangle 26">
            <a:extLst>
              <a:ext uri="{FF2B5EF4-FFF2-40B4-BE49-F238E27FC236}">
                <a16:creationId xmlns:a16="http://schemas.microsoft.com/office/drawing/2014/main" id="{84523261-D011-2447-9D8D-B81A75E78E96}"/>
              </a:ext>
            </a:extLst>
          </p:cNvPr>
          <p:cNvSpPr/>
          <p:nvPr/>
        </p:nvSpPr>
        <p:spPr>
          <a:xfrm>
            <a:off x="1424971" y="5762719"/>
            <a:ext cx="3241975" cy="33855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TextBox 27">
            <a:extLst>
              <a:ext uri="{FF2B5EF4-FFF2-40B4-BE49-F238E27FC236}">
                <a16:creationId xmlns:a16="http://schemas.microsoft.com/office/drawing/2014/main" id="{27E4DC84-36D3-F942-A01E-5B9FD96A0902}"/>
              </a:ext>
            </a:extLst>
          </p:cNvPr>
          <p:cNvSpPr txBox="1"/>
          <p:nvPr/>
        </p:nvSpPr>
        <p:spPr>
          <a:xfrm>
            <a:off x="5479165" y="5239646"/>
            <a:ext cx="1612100"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p>
        </p:txBody>
      </p:sp>
      <p:sp>
        <p:nvSpPr>
          <p:cNvPr id="29" name="Rectangle 28">
            <a:extLst>
              <a:ext uri="{FF2B5EF4-FFF2-40B4-BE49-F238E27FC236}">
                <a16:creationId xmlns:a16="http://schemas.microsoft.com/office/drawing/2014/main" id="{ECAA5120-F684-5F4F-A177-841FDC636736}"/>
              </a:ext>
            </a:extLst>
          </p:cNvPr>
          <p:cNvSpPr/>
          <p:nvPr/>
        </p:nvSpPr>
        <p:spPr>
          <a:xfrm>
            <a:off x="1424971" y="5170490"/>
            <a:ext cx="3222333" cy="582969"/>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29">
            <a:extLst>
              <a:ext uri="{FF2B5EF4-FFF2-40B4-BE49-F238E27FC236}">
                <a16:creationId xmlns:a16="http://schemas.microsoft.com/office/drawing/2014/main" id="{3CC1ECDC-DF96-9C42-8FC6-2ED4A5708C26}"/>
              </a:ext>
            </a:extLst>
          </p:cNvPr>
          <p:cNvSpPr txBox="1"/>
          <p:nvPr/>
        </p:nvSpPr>
        <p:spPr>
          <a:xfrm>
            <a:off x="8001316" y="4314100"/>
            <a:ext cx="3733484" cy="1569660"/>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It is good practice to shuffle the dataset before the split to avoid bias in the resulting sets.</a:t>
            </a:r>
          </a:p>
        </p:txBody>
      </p:sp>
      <p:grpSp>
        <p:nvGrpSpPr>
          <p:cNvPr id="53" name="Group 52">
            <a:extLst>
              <a:ext uri="{FF2B5EF4-FFF2-40B4-BE49-F238E27FC236}">
                <a16:creationId xmlns:a16="http://schemas.microsoft.com/office/drawing/2014/main" id="{2A371458-582D-C242-922F-111CF3B5A527}"/>
              </a:ext>
            </a:extLst>
          </p:cNvPr>
          <p:cNvGrpSpPr/>
          <p:nvPr/>
        </p:nvGrpSpPr>
        <p:grpSpPr>
          <a:xfrm>
            <a:off x="811173" y="1184729"/>
            <a:ext cx="10569654" cy="2829764"/>
            <a:chOff x="772115" y="1189809"/>
            <a:chExt cx="10569654" cy="2829764"/>
          </a:xfrm>
        </p:grpSpPr>
        <p:graphicFrame>
          <p:nvGraphicFramePr>
            <p:cNvPr id="54" name="Diagram 53">
              <a:extLst>
                <a:ext uri="{FF2B5EF4-FFF2-40B4-BE49-F238E27FC236}">
                  <a16:creationId xmlns:a16="http://schemas.microsoft.com/office/drawing/2014/main" id="{C6A132E5-6468-5649-A99D-58371FCC76B2}"/>
                </a:ext>
              </a:extLst>
            </p:cNvPr>
            <p:cNvGraphicFramePr/>
            <p:nvPr/>
          </p:nvGraphicFramePr>
          <p:xfrm>
            <a:off x="772115" y="1189809"/>
            <a:ext cx="7032167" cy="28297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 name="Horizontal Scroll 54">
              <a:extLst>
                <a:ext uri="{FF2B5EF4-FFF2-40B4-BE49-F238E27FC236}">
                  <a16:creationId xmlns:a16="http://schemas.microsoft.com/office/drawing/2014/main" id="{9CB237B3-FF38-8F42-8A9E-6ACB5D536F8D}"/>
                </a:ext>
              </a:extLst>
            </p:cNvPr>
            <p:cNvSpPr/>
            <p:nvPr/>
          </p:nvSpPr>
          <p:spPr>
            <a:xfrm>
              <a:off x="8437336" y="1734327"/>
              <a:ext cx="2899356" cy="814654"/>
            </a:xfrm>
            <a:prstGeom prst="horizontalScroll">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56" name="Horizontal Scroll 55">
              <a:extLst>
                <a:ext uri="{FF2B5EF4-FFF2-40B4-BE49-F238E27FC236}">
                  <a16:creationId xmlns:a16="http://schemas.microsoft.com/office/drawing/2014/main" id="{AC000CB5-8F2D-874F-A2F7-EAE1D3B7C837}"/>
                </a:ext>
              </a:extLst>
            </p:cNvPr>
            <p:cNvSpPr/>
            <p:nvPr/>
          </p:nvSpPr>
          <p:spPr>
            <a:xfrm>
              <a:off x="8442416" y="2913150"/>
              <a:ext cx="2899353" cy="814654"/>
            </a:xfrm>
            <a:prstGeom prst="horizontalScroll">
              <a:avLst/>
            </a:prstGeom>
            <a:solidFill>
              <a:schemeClr val="accent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57" name="Right Brace 56">
              <a:extLst>
                <a:ext uri="{FF2B5EF4-FFF2-40B4-BE49-F238E27FC236}">
                  <a16:creationId xmlns:a16="http://schemas.microsoft.com/office/drawing/2014/main" id="{DDA041F2-3CA1-474F-BD86-882D1F9CAB9D}"/>
                </a:ext>
              </a:extLst>
            </p:cNvPr>
            <p:cNvSpPr/>
            <p:nvPr/>
          </p:nvSpPr>
          <p:spPr>
            <a:xfrm>
              <a:off x="8002485" y="1782205"/>
              <a:ext cx="214312" cy="874866"/>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8" name="Straight Arrow Connector 57">
              <a:extLst>
                <a:ext uri="{FF2B5EF4-FFF2-40B4-BE49-F238E27FC236}">
                  <a16:creationId xmlns:a16="http://schemas.microsoft.com/office/drawing/2014/main" id="{FF8F18AE-E0B9-F042-B86A-B30BDA01CB35}"/>
                </a:ext>
              </a:extLst>
            </p:cNvPr>
            <p:cNvCxnSpPr>
              <a:cxnSpLocks/>
            </p:cNvCxnSpPr>
            <p:nvPr/>
          </p:nvCxnSpPr>
          <p:spPr>
            <a:xfrm>
              <a:off x="7872423" y="3377564"/>
              <a:ext cx="4744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AFEA29-EC0D-9846-B64F-0D0907A7D1B9}"/>
                </a:ext>
              </a:extLst>
            </p:cNvPr>
            <p:cNvCxnSpPr>
              <a:cxnSpLocks/>
            </p:cNvCxnSpPr>
            <p:nvPr/>
          </p:nvCxnSpPr>
          <p:spPr>
            <a:xfrm>
              <a:off x="9311456" y="2602139"/>
              <a:ext cx="0" cy="3110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Curved Right Arrow 59">
              <a:extLst>
                <a:ext uri="{FF2B5EF4-FFF2-40B4-BE49-F238E27FC236}">
                  <a16:creationId xmlns:a16="http://schemas.microsoft.com/office/drawing/2014/main" id="{39473C0C-3AA2-794D-8A08-C6CC62ADD721}"/>
                </a:ext>
              </a:extLst>
            </p:cNvPr>
            <p:cNvSpPr/>
            <p:nvPr/>
          </p:nvSpPr>
          <p:spPr>
            <a:xfrm>
              <a:off x="8877790" y="1328691"/>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Curved Left Arrow 60">
              <a:extLst>
                <a:ext uri="{FF2B5EF4-FFF2-40B4-BE49-F238E27FC236}">
                  <a16:creationId xmlns:a16="http://schemas.microsoft.com/office/drawing/2014/main" id="{0CDF72DF-1283-C84A-AA4A-8DD8E87A0AC6}"/>
                </a:ext>
              </a:extLst>
            </p:cNvPr>
            <p:cNvSpPr/>
            <p:nvPr/>
          </p:nvSpPr>
          <p:spPr>
            <a:xfrm flipV="1">
              <a:off x="9294971" y="1286730"/>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TextBox 61">
              <a:extLst>
                <a:ext uri="{FF2B5EF4-FFF2-40B4-BE49-F238E27FC236}">
                  <a16:creationId xmlns:a16="http://schemas.microsoft.com/office/drawing/2014/main" id="{D4E25F3D-C327-4C47-A7A4-7E61C239DACA}"/>
                </a:ext>
              </a:extLst>
            </p:cNvPr>
            <p:cNvSpPr txBox="1"/>
            <p:nvPr/>
          </p:nvSpPr>
          <p:spPr>
            <a:xfrm>
              <a:off x="9783651" y="1290592"/>
              <a:ext cx="1286719" cy="400110"/>
            </a:xfrm>
            <a:prstGeom prst="rect">
              <a:avLst/>
            </a:prstGeom>
            <a:noFill/>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63" name="TextBox 62">
              <a:extLst>
                <a:ext uri="{FF2B5EF4-FFF2-40B4-BE49-F238E27FC236}">
                  <a16:creationId xmlns:a16="http://schemas.microsoft.com/office/drawing/2014/main" id="{5DB164BC-3DCA-FF49-9FD5-A126DB631B8D}"/>
                </a:ext>
              </a:extLst>
            </p:cNvPr>
            <p:cNvSpPr txBox="1"/>
            <p:nvPr/>
          </p:nvSpPr>
          <p:spPr>
            <a:xfrm>
              <a:off x="9762756" y="2557590"/>
              <a:ext cx="1286719" cy="400110"/>
            </a:xfrm>
            <a:prstGeom prst="rect">
              <a:avLst/>
            </a:prstGeom>
            <a:noFill/>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319282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K-fold Cross Validation ( K = 5)</a:t>
            </a:r>
          </a:p>
        </p:txBody>
      </p:sp>
      <p:sp>
        <p:nvSpPr>
          <p:cNvPr id="42" name="Text Placeholder 2">
            <a:extLst>
              <a:ext uri="{FF2B5EF4-FFF2-40B4-BE49-F238E27FC236}">
                <a16:creationId xmlns:a16="http://schemas.microsoft.com/office/drawing/2014/main" id="{5E4E7B7A-4EAD-9A49-BD55-B96B2B566A12}"/>
              </a:ext>
            </a:extLst>
          </p:cNvPr>
          <p:cNvSpPr txBox="1">
            <a:spLocks/>
          </p:cNvSpPr>
          <p:nvPr/>
        </p:nvSpPr>
        <p:spPr>
          <a:xfrm>
            <a:off x="5575300" y="1310105"/>
            <a:ext cx="6004928" cy="459962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TextBox 170">
            <a:extLst>
              <a:ext uri="{FF2B5EF4-FFF2-40B4-BE49-F238E27FC236}">
                <a16:creationId xmlns:a16="http://schemas.microsoft.com/office/drawing/2014/main" id="{EB034D6E-30FE-F144-A7EB-E2A9A440C2F4}"/>
              </a:ext>
            </a:extLst>
          </p:cNvPr>
          <p:cNvSpPr txBox="1"/>
          <p:nvPr/>
        </p:nvSpPr>
        <p:spPr>
          <a:xfrm>
            <a:off x="5754679" y="1399966"/>
            <a:ext cx="6248528" cy="4647426"/>
          </a:xfrm>
          <a:prstGeom prst="rect">
            <a:avLst/>
          </a:prstGeom>
          <a:noFill/>
        </p:spPr>
        <p:txBody>
          <a:bodyPr wrap="square" rtlCol="0">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K-fold Cross-Validation (CV)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is a validation technique to see how well a trained model generalizes to an independent validation set.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K different holdout samples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validate the model, each time training with the remainder samples:</a:t>
            </a: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Split the training dataset into K independent folds.</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Repeat the following K times:</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K</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other folds, the </a:t>
            </a: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Average or combine the model performance metrics. </a:t>
            </a:r>
          </a:p>
        </p:txBody>
      </p:sp>
      <p:grpSp>
        <p:nvGrpSpPr>
          <p:cNvPr id="20" name="Group 19">
            <a:extLst>
              <a:ext uri="{FF2B5EF4-FFF2-40B4-BE49-F238E27FC236}">
                <a16:creationId xmlns:a16="http://schemas.microsoft.com/office/drawing/2014/main" id="{D743627B-596F-C04D-BE9D-D8E2FD99D5D4}"/>
              </a:ext>
            </a:extLst>
          </p:cNvPr>
          <p:cNvGrpSpPr/>
          <p:nvPr/>
        </p:nvGrpSpPr>
        <p:grpSpPr>
          <a:xfrm>
            <a:off x="611772" y="1710212"/>
            <a:ext cx="5262010" cy="3840637"/>
            <a:chOff x="493552" y="1813783"/>
            <a:chExt cx="5262010" cy="3840637"/>
          </a:xfrm>
        </p:grpSpPr>
        <p:sp>
          <p:nvSpPr>
            <p:cNvPr id="306" name="TextBox 305">
              <a:extLst>
                <a:ext uri="{FF2B5EF4-FFF2-40B4-BE49-F238E27FC236}">
                  <a16:creationId xmlns:a16="http://schemas.microsoft.com/office/drawing/2014/main" id="{2D268E53-07A5-5940-AAFC-8D07C8955FEC}"/>
                </a:ext>
              </a:extLst>
            </p:cNvPr>
            <p:cNvSpPr txBox="1"/>
            <p:nvPr/>
          </p:nvSpPr>
          <p:spPr>
            <a:xfrm>
              <a:off x="4483721" y="1829079"/>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9" name="Group 18">
              <a:extLst>
                <a:ext uri="{FF2B5EF4-FFF2-40B4-BE49-F238E27FC236}">
                  <a16:creationId xmlns:a16="http://schemas.microsoft.com/office/drawing/2014/main" id="{5C268A4B-FAD0-894E-9558-EDFEC21701BB}"/>
                </a:ext>
              </a:extLst>
            </p:cNvPr>
            <p:cNvGrpSpPr/>
            <p:nvPr/>
          </p:nvGrpSpPr>
          <p:grpSpPr>
            <a:xfrm>
              <a:off x="493552" y="1813783"/>
              <a:ext cx="5031847" cy="3840637"/>
              <a:chOff x="493552" y="1813783"/>
              <a:chExt cx="5031847" cy="3840637"/>
            </a:xfrm>
          </p:grpSpPr>
          <p:sp>
            <p:nvSpPr>
              <p:cNvPr id="440" name="Rounded Rectangle 439">
                <a:extLst>
                  <a:ext uri="{FF2B5EF4-FFF2-40B4-BE49-F238E27FC236}">
                    <a16:creationId xmlns:a16="http://schemas.microsoft.com/office/drawing/2014/main" id="{8A7C2C38-1243-F544-B35C-DB979C0167F0}"/>
                  </a:ext>
                </a:extLst>
              </p:cNvPr>
              <p:cNvSpPr/>
              <p:nvPr/>
            </p:nvSpPr>
            <p:spPr>
              <a:xfrm>
                <a:off x="4348171" y="260463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2" name="Rounded Rectangle 4">
                <a:extLst>
                  <a:ext uri="{FF2B5EF4-FFF2-40B4-BE49-F238E27FC236}">
                    <a16:creationId xmlns:a16="http://schemas.microsoft.com/office/drawing/2014/main" id="{14998C1C-4FA0-6648-8264-0CF0AA9034A0}"/>
                  </a:ext>
                </a:extLst>
              </p:cNvPr>
              <p:cNvSpPr txBox="1"/>
              <p:nvPr/>
            </p:nvSpPr>
            <p:spPr>
              <a:xfrm>
                <a:off x="4353076" y="260463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1" name="Rounded Rectangle 440">
                <a:extLst>
                  <a:ext uri="{FF2B5EF4-FFF2-40B4-BE49-F238E27FC236}">
                    <a16:creationId xmlns:a16="http://schemas.microsoft.com/office/drawing/2014/main" id="{36C7C632-74C1-504A-AE49-386ADDEED416}"/>
                  </a:ext>
                </a:extLst>
              </p:cNvPr>
              <p:cNvSpPr/>
              <p:nvPr/>
            </p:nvSpPr>
            <p:spPr>
              <a:xfrm>
                <a:off x="4355503" y="2178515"/>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3" name="Rounded Rectangle 4">
                <a:extLst>
                  <a:ext uri="{FF2B5EF4-FFF2-40B4-BE49-F238E27FC236}">
                    <a16:creationId xmlns:a16="http://schemas.microsoft.com/office/drawing/2014/main" id="{EE288103-3E29-9D4B-81C1-AA075430D45A}"/>
                  </a:ext>
                </a:extLst>
              </p:cNvPr>
              <p:cNvSpPr txBox="1"/>
              <p:nvPr/>
            </p:nvSpPr>
            <p:spPr>
              <a:xfrm>
                <a:off x="4345528" y="2178515"/>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18" name="Rounded Rectangle 417">
                <a:extLst>
                  <a:ext uri="{FF2B5EF4-FFF2-40B4-BE49-F238E27FC236}">
                    <a16:creationId xmlns:a16="http://schemas.microsoft.com/office/drawing/2014/main" id="{CB18C706-25B4-3944-B188-B42D7E1120E4}"/>
                  </a:ext>
                </a:extLst>
              </p:cNvPr>
              <p:cNvSpPr/>
              <p:nvPr/>
            </p:nvSpPr>
            <p:spPr>
              <a:xfrm>
                <a:off x="3546900" y="2604630"/>
                <a:ext cx="708704" cy="413824"/>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9" name="Rounded Rectangle 418">
                <a:extLst>
                  <a:ext uri="{FF2B5EF4-FFF2-40B4-BE49-F238E27FC236}">
                    <a16:creationId xmlns:a16="http://schemas.microsoft.com/office/drawing/2014/main" id="{3F50089E-CDF3-D74F-B04E-CE707A9C5086}"/>
                  </a:ext>
                </a:extLst>
              </p:cNvPr>
              <p:cNvSpPr/>
              <p:nvPr/>
            </p:nvSpPr>
            <p:spPr>
              <a:xfrm>
                <a:off x="3554232" y="2178515"/>
                <a:ext cx="698729" cy="426115"/>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0" name="Rounded Rectangle 4">
                <a:extLst>
                  <a:ext uri="{FF2B5EF4-FFF2-40B4-BE49-F238E27FC236}">
                    <a16:creationId xmlns:a16="http://schemas.microsoft.com/office/drawing/2014/main" id="{D1DEB0E4-9DC7-904C-98E9-BF651E498A89}"/>
                  </a:ext>
                </a:extLst>
              </p:cNvPr>
              <p:cNvSpPr txBox="1"/>
              <p:nvPr/>
            </p:nvSpPr>
            <p:spPr>
              <a:xfrm>
                <a:off x="3551805" y="260463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21" name="Rounded Rectangle 4">
                <a:extLst>
                  <a:ext uri="{FF2B5EF4-FFF2-40B4-BE49-F238E27FC236}">
                    <a16:creationId xmlns:a16="http://schemas.microsoft.com/office/drawing/2014/main" id="{9C348FAC-ACD0-6A44-88BA-EF442C4F3D7A}"/>
                  </a:ext>
                </a:extLst>
              </p:cNvPr>
              <p:cNvSpPr txBox="1"/>
              <p:nvPr/>
            </p:nvSpPr>
            <p:spPr>
              <a:xfrm>
                <a:off x="3544257" y="2178515"/>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2" name="Rounded Rectangle 421">
                <a:extLst>
                  <a:ext uri="{FF2B5EF4-FFF2-40B4-BE49-F238E27FC236}">
                    <a16:creationId xmlns:a16="http://schemas.microsoft.com/office/drawing/2014/main" id="{8CB7DE0B-D0CA-B74A-940D-96E6F7B74C5E}"/>
                  </a:ext>
                </a:extLst>
              </p:cNvPr>
              <p:cNvSpPr/>
              <p:nvPr/>
            </p:nvSpPr>
            <p:spPr>
              <a:xfrm>
                <a:off x="2736828"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3" name="Rounded Rectangle 4">
                <a:extLst>
                  <a:ext uri="{FF2B5EF4-FFF2-40B4-BE49-F238E27FC236}">
                    <a16:creationId xmlns:a16="http://schemas.microsoft.com/office/drawing/2014/main" id="{0E5B2926-936B-714B-B338-4D5E51C48862}"/>
                  </a:ext>
                </a:extLst>
              </p:cNvPr>
              <p:cNvSpPr txBox="1"/>
              <p:nvPr/>
            </p:nvSpPr>
            <p:spPr>
              <a:xfrm>
                <a:off x="2741733"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4" name="Rounded Rectangle 423">
                <a:extLst>
                  <a:ext uri="{FF2B5EF4-FFF2-40B4-BE49-F238E27FC236}">
                    <a16:creationId xmlns:a16="http://schemas.microsoft.com/office/drawing/2014/main" id="{0D6BC902-4E2F-4445-AF5B-C2B47EAB29D2}"/>
                  </a:ext>
                </a:extLst>
              </p:cNvPr>
              <p:cNvSpPr/>
              <p:nvPr/>
            </p:nvSpPr>
            <p:spPr>
              <a:xfrm>
                <a:off x="2735990"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5" name="Rounded Rectangle 4">
                <a:extLst>
                  <a:ext uri="{FF2B5EF4-FFF2-40B4-BE49-F238E27FC236}">
                    <a16:creationId xmlns:a16="http://schemas.microsoft.com/office/drawing/2014/main" id="{8E78584F-6832-9940-B885-488A4A320917}"/>
                  </a:ext>
                </a:extLst>
              </p:cNvPr>
              <p:cNvSpPr txBox="1"/>
              <p:nvPr/>
            </p:nvSpPr>
            <p:spPr>
              <a:xfrm>
                <a:off x="2740895"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6" name="Rounded Rectangle 425">
                <a:extLst>
                  <a:ext uri="{FF2B5EF4-FFF2-40B4-BE49-F238E27FC236}">
                    <a16:creationId xmlns:a16="http://schemas.microsoft.com/office/drawing/2014/main" id="{2BC17BAB-66BB-7A4B-8A91-EBDE067ED42A}"/>
                  </a:ext>
                </a:extLst>
              </p:cNvPr>
              <p:cNvSpPr/>
              <p:nvPr/>
            </p:nvSpPr>
            <p:spPr>
              <a:xfrm>
                <a:off x="2731923" y="3845046"/>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7" name="Rounded Rectangle 4">
                <a:extLst>
                  <a:ext uri="{FF2B5EF4-FFF2-40B4-BE49-F238E27FC236}">
                    <a16:creationId xmlns:a16="http://schemas.microsoft.com/office/drawing/2014/main" id="{64C38750-643C-F34C-A118-BE4F01554DDF}"/>
                  </a:ext>
                </a:extLst>
              </p:cNvPr>
              <p:cNvSpPr txBox="1"/>
              <p:nvPr/>
            </p:nvSpPr>
            <p:spPr>
              <a:xfrm>
                <a:off x="2736828" y="3845046"/>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8" name="Rounded Rectangle 427">
                <a:extLst>
                  <a:ext uri="{FF2B5EF4-FFF2-40B4-BE49-F238E27FC236}">
                    <a16:creationId xmlns:a16="http://schemas.microsoft.com/office/drawing/2014/main" id="{FC72B7E0-0F17-B047-B0CD-A6EEFF868CEF}"/>
                  </a:ext>
                </a:extLst>
              </p:cNvPr>
              <p:cNvSpPr/>
              <p:nvPr/>
            </p:nvSpPr>
            <p:spPr>
              <a:xfrm>
                <a:off x="2734375" y="3431631"/>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9" name="Rounded Rectangle 4">
                <a:extLst>
                  <a:ext uri="{FF2B5EF4-FFF2-40B4-BE49-F238E27FC236}">
                    <a16:creationId xmlns:a16="http://schemas.microsoft.com/office/drawing/2014/main" id="{51F619A9-723E-B14B-93BB-A15801D86BD9}"/>
                  </a:ext>
                </a:extLst>
              </p:cNvPr>
              <p:cNvSpPr txBox="1"/>
              <p:nvPr/>
            </p:nvSpPr>
            <p:spPr>
              <a:xfrm>
                <a:off x="2739280" y="3431631"/>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2" name="Rounded Rectangle 431">
                <a:extLst>
                  <a:ext uri="{FF2B5EF4-FFF2-40B4-BE49-F238E27FC236}">
                    <a16:creationId xmlns:a16="http://schemas.microsoft.com/office/drawing/2014/main" id="{97A2091F-C3DD-704D-B33E-EA8671596191}"/>
                  </a:ext>
                </a:extLst>
              </p:cNvPr>
              <p:cNvSpPr/>
              <p:nvPr/>
            </p:nvSpPr>
            <p:spPr>
              <a:xfrm>
                <a:off x="3544257" y="301845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3" name="Rounded Rectangle 4">
                <a:extLst>
                  <a:ext uri="{FF2B5EF4-FFF2-40B4-BE49-F238E27FC236}">
                    <a16:creationId xmlns:a16="http://schemas.microsoft.com/office/drawing/2014/main" id="{A4979FBB-DF03-B24A-9D7A-E0BBE51F20DB}"/>
                  </a:ext>
                </a:extLst>
              </p:cNvPr>
              <p:cNvSpPr txBox="1"/>
              <p:nvPr/>
            </p:nvSpPr>
            <p:spPr>
              <a:xfrm>
                <a:off x="3549162" y="301845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4" name="Rounded Rectangle 433">
                <a:extLst>
                  <a:ext uri="{FF2B5EF4-FFF2-40B4-BE49-F238E27FC236}">
                    <a16:creationId xmlns:a16="http://schemas.microsoft.com/office/drawing/2014/main" id="{3F9BCB21-4FA0-3441-B604-5497E3E37356}"/>
                  </a:ext>
                </a:extLst>
              </p:cNvPr>
              <p:cNvSpPr/>
              <p:nvPr/>
            </p:nvSpPr>
            <p:spPr>
              <a:xfrm>
                <a:off x="3543419" y="343227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5" name="Rounded Rectangle 4">
                <a:extLst>
                  <a:ext uri="{FF2B5EF4-FFF2-40B4-BE49-F238E27FC236}">
                    <a16:creationId xmlns:a16="http://schemas.microsoft.com/office/drawing/2014/main" id="{3F57B480-A75F-1A49-9A28-AE3250D081BA}"/>
                  </a:ext>
                </a:extLst>
              </p:cNvPr>
              <p:cNvSpPr txBox="1"/>
              <p:nvPr/>
            </p:nvSpPr>
            <p:spPr>
              <a:xfrm>
                <a:off x="3548324" y="343227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6" name="Rounded Rectangle 435">
                <a:extLst>
                  <a:ext uri="{FF2B5EF4-FFF2-40B4-BE49-F238E27FC236}">
                    <a16:creationId xmlns:a16="http://schemas.microsoft.com/office/drawing/2014/main" id="{E18C41B3-32E4-9643-9B6E-F0DF13119854}"/>
                  </a:ext>
                </a:extLst>
              </p:cNvPr>
              <p:cNvSpPr/>
              <p:nvPr/>
            </p:nvSpPr>
            <p:spPr>
              <a:xfrm>
                <a:off x="3541804" y="384479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7" name="Rounded Rectangle 4">
                <a:extLst>
                  <a:ext uri="{FF2B5EF4-FFF2-40B4-BE49-F238E27FC236}">
                    <a16:creationId xmlns:a16="http://schemas.microsoft.com/office/drawing/2014/main" id="{2B7F67A8-F7E5-A742-AFCF-EFA67B41347B}"/>
                  </a:ext>
                </a:extLst>
              </p:cNvPr>
              <p:cNvSpPr txBox="1"/>
              <p:nvPr/>
            </p:nvSpPr>
            <p:spPr>
              <a:xfrm>
                <a:off x="3546709" y="384479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2" name="Rounded Rectangle 411">
                <a:extLst>
                  <a:ext uri="{FF2B5EF4-FFF2-40B4-BE49-F238E27FC236}">
                    <a16:creationId xmlns:a16="http://schemas.microsoft.com/office/drawing/2014/main" id="{D096703C-DD66-F949-BBAD-0435613AAD29}"/>
                  </a:ext>
                </a:extLst>
              </p:cNvPr>
              <p:cNvSpPr/>
              <p:nvPr/>
            </p:nvSpPr>
            <p:spPr>
              <a:xfrm>
                <a:off x="1925118" y="3419639"/>
                <a:ext cx="708704" cy="413824"/>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6" name="Rounded Rectangle 415">
                <a:extLst>
                  <a:ext uri="{FF2B5EF4-FFF2-40B4-BE49-F238E27FC236}">
                    <a16:creationId xmlns:a16="http://schemas.microsoft.com/office/drawing/2014/main" id="{67F8A92E-376D-AA4A-86AD-B4D90B5CB281}"/>
                  </a:ext>
                </a:extLst>
              </p:cNvPr>
              <p:cNvSpPr/>
              <p:nvPr/>
            </p:nvSpPr>
            <p:spPr>
              <a:xfrm>
                <a:off x="1935093" y="3833463"/>
                <a:ext cx="698729" cy="426115"/>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3" name="Rounded Rectangle 4">
                <a:extLst>
                  <a:ext uri="{FF2B5EF4-FFF2-40B4-BE49-F238E27FC236}">
                    <a16:creationId xmlns:a16="http://schemas.microsoft.com/office/drawing/2014/main" id="{C373AA5A-95E1-A247-A5C7-8485DF1C30F9}"/>
                  </a:ext>
                </a:extLst>
              </p:cNvPr>
              <p:cNvSpPr txBox="1"/>
              <p:nvPr/>
            </p:nvSpPr>
            <p:spPr>
              <a:xfrm>
                <a:off x="1930023" y="3419639"/>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17" name="Rounded Rectangle 4">
                <a:extLst>
                  <a:ext uri="{FF2B5EF4-FFF2-40B4-BE49-F238E27FC236}">
                    <a16:creationId xmlns:a16="http://schemas.microsoft.com/office/drawing/2014/main" id="{6B068A55-5BD9-644F-90D5-28D2AF0B1C03}"/>
                  </a:ext>
                </a:extLst>
              </p:cNvPr>
              <p:cNvSpPr txBox="1"/>
              <p:nvPr/>
            </p:nvSpPr>
            <p:spPr>
              <a:xfrm>
                <a:off x="1925118" y="3833463"/>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236" name="Rounded Rectangle 235">
                <a:extLst>
                  <a:ext uri="{FF2B5EF4-FFF2-40B4-BE49-F238E27FC236}">
                    <a16:creationId xmlns:a16="http://schemas.microsoft.com/office/drawing/2014/main" id="{0C9C6983-B018-9A4A-BECF-2AB278A59934}"/>
                  </a:ext>
                </a:extLst>
              </p:cNvPr>
              <p:cNvSpPr/>
              <p:nvPr/>
            </p:nvSpPr>
            <p:spPr>
              <a:xfrm>
                <a:off x="1128822"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7" name="Rounded Rectangle 4">
                <a:extLst>
                  <a:ext uri="{FF2B5EF4-FFF2-40B4-BE49-F238E27FC236}">
                    <a16:creationId xmlns:a16="http://schemas.microsoft.com/office/drawing/2014/main" id="{61A916DF-5704-C848-9ED5-EEB7BB653D4A}"/>
                  </a:ext>
                </a:extLst>
              </p:cNvPr>
              <p:cNvSpPr txBox="1"/>
              <p:nvPr/>
            </p:nvSpPr>
            <p:spPr>
              <a:xfrm>
                <a:off x="1133727"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0" name="Rounded Rectangle 329">
                <a:extLst>
                  <a:ext uri="{FF2B5EF4-FFF2-40B4-BE49-F238E27FC236}">
                    <a16:creationId xmlns:a16="http://schemas.microsoft.com/office/drawing/2014/main" id="{4C055F5C-94A5-6644-9198-101C41C85546}"/>
                  </a:ext>
                </a:extLst>
              </p:cNvPr>
              <p:cNvSpPr/>
              <p:nvPr/>
            </p:nvSpPr>
            <p:spPr>
              <a:xfrm>
                <a:off x="1127984"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1" name="Rounded Rectangle 4">
                <a:extLst>
                  <a:ext uri="{FF2B5EF4-FFF2-40B4-BE49-F238E27FC236}">
                    <a16:creationId xmlns:a16="http://schemas.microsoft.com/office/drawing/2014/main" id="{C4882F6D-1047-8942-9881-B38A999DDF31}"/>
                  </a:ext>
                </a:extLst>
              </p:cNvPr>
              <p:cNvSpPr txBox="1"/>
              <p:nvPr/>
            </p:nvSpPr>
            <p:spPr>
              <a:xfrm>
                <a:off x="1132889"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6" name="Rounded Rectangle 335">
                <a:extLst>
                  <a:ext uri="{FF2B5EF4-FFF2-40B4-BE49-F238E27FC236}">
                    <a16:creationId xmlns:a16="http://schemas.microsoft.com/office/drawing/2014/main" id="{D6DCE1BA-28E1-D744-B886-F270888AF2A0}"/>
                  </a:ext>
                </a:extLst>
              </p:cNvPr>
              <p:cNvSpPr/>
              <p:nvPr/>
            </p:nvSpPr>
            <p:spPr>
              <a:xfrm>
                <a:off x="1123917" y="3419639"/>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7" name="Rounded Rectangle 4">
                <a:extLst>
                  <a:ext uri="{FF2B5EF4-FFF2-40B4-BE49-F238E27FC236}">
                    <a16:creationId xmlns:a16="http://schemas.microsoft.com/office/drawing/2014/main" id="{1CD82084-EE9C-D24D-A677-81271695E400}"/>
                  </a:ext>
                </a:extLst>
              </p:cNvPr>
              <p:cNvSpPr txBox="1"/>
              <p:nvPr/>
            </p:nvSpPr>
            <p:spPr>
              <a:xfrm>
                <a:off x="1128822" y="3419639"/>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3" name="Rounded Rectangle 332">
                <a:extLst>
                  <a:ext uri="{FF2B5EF4-FFF2-40B4-BE49-F238E27FC236}">
                    <a16:creationId xmlns:a16="http://schemas.microsoft.com/office/drawing/2014/main" id="{9DECBF0E-E1ED-4B49-8085-46B6A9CC74F6}"/>
                  </a:ext>
                </a:extLst>
              </p:cNvPr>
              <p:cNvSpPr/>
              <p:nvPr/>
            </p:nvSpPr>
            <p:spPr>
              <a:xfrm>
                <a:off x="1126369" y="300622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4" name="Rounded Rectangle 4">
                <a:extLst>
                  <a:ext uri="{FF2B5EF4-FFF2-40B4-BE49-F238E27FC236}">
                    <a16:creationId xmlns:a16="http://schemas.microsoft.com/office/drawing/2014/main" id="{CC14B0A3-E76E-3E4C-8EE9-6F281F90AA48}"/>
                  </a:ext>
                </a:extLst>
              </p:cNvPr>
              <p:cNvSpPr txBox="1"/>
              <p:nvPr/>
            </p:nvSpPr>
            <p:spPr>
              <a:xfrm>
                <a:off x="1131274" y="300622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251" name="Rounded Rectangle 250">
                <a:extLst>
                  <a:ext uri="{FF2B5EF4-FFF2-40B4-BE49-F238E27FC236}">
                    <a16:creationId xmlns:a16="http://schemas.microsoft.com/office/drawing/2014/main" id="{AB3193A4-C5BE-C349-80D5-FACEB2AC675F}"/>
                  </a:ext>
                </a:extLst>
              </p:cNvPr>
              <p:cNvSpPr/>
              <p:nvPr/>
            </p:nvSpPr>
            <p:spPr>
              <a:xfrm>
                <a:off x="1133892" y="3833463"/>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52" name="Rounded Rectangle 4">
                <a:extLst>
                  <a:ext uri="{FF2B5EF4-FFF2-40B4-BE49-F238E27FC236}">
                    <a16:creationId xmlns:a16="http://schemas.microsoft.com/office/drawing/2014/main" id="{E734EB8A-FAFC-6E41-AEE9-60F148D88788}"/>
                  </a:ext>
                </a:extLst>
              </p:cNvPr>
              <p:cNvSpPr txBox="1"/>
              <p:nvPr/>
            </p:nvSpPr>
            <p:spPr>
              <a:xfrm>
                <a:off x="1123917" y="3833463"/>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150" name="Rounded Rectangle 149">
                <a:extLst>
                  <a:ext uri="{FF2B5EF4-FFF2-40B4-BE49-F238E27FC236}">
                    <a16:creationId xmlns:a16="http://schemas.microsoft.com/office/drawing/2014/main" id="{F0DEA22A-5BC0-AE4B-8113-715E54F9C01C}"/>
                  </a:ext>
                </a:extLst>
              </p:cNvPr>
              <p:cNvSpPr/>
              <p:nvPr/>
            </p:nvSpPr>
            <p:spPr>
              <a:xfrm rot="16200000">
                <a:off x="-338779" y="3013424"/>
                <a:ext cx="2078485"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1" name="Rounded Rectangle 4">
                <a:extLst>
                  <a:ext uri="{FF2B5EF4-FFF2-40B4-BE49-F238E27FC236}">
                    <a16:creationId xmlns:a16="http://schemas.microsoft.com/office/drawing/2014/main" id="{14F496AD-07D0-2042-A94E-AD5AC3FF12A0}"/>
                  </a:ext>
                </a:extLst>
              </p:cNvPr>
              <p:cNvSpPr txBox="1"/>
              <p:nvPr/>
            </p:nvSpPr>
            <p:spPr>
              <a:xfrm rot="16200000">
                <a:off x="-368545" y="2993275"/>
                <a:ext cx="2138019" cy="39458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307" name="TextBox 306">
                <a:extLst>
                  <a:ext uri="{FF2B5EF4-FFF2-40B4-BE49-F238E27FC236}">
                    <a16:creationId xmlns:a16="http://schemas.microsoft.com/office/drawing/2014/main" id="{3924B6F4-D13A-3B49-A8C5-114B10C6EA2A}"/>
                  </a:ext>
                </a:extLst>
              </p:cNvPr>
              <p:cNvSpPr txBox="1"/>
              <p:nvPr/>
            </p:nvSpPr>
            <p:spPr>
              <a:xfrm>
                <a:off x="2876637" y="1817127"/>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rd</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8" name="TextBox 307">
                <a:extLst>
                  <a:ext uri="{FF2B5EF4-FFF2-40B4-BE49-F238E27FC236}">
                    <a16:creationId xmlns:a16="http://schemas.microsoft.com/office/drawing/2014/main" id="{E1821357-8E77-5443-95A5-405482171F1F}"/>
                  </a:ext>
                </a:extLst>
              </p:cNvPr>
              <p:cNvSpPr txBox="1"/>
              <p:nvPr/>
            </p:nvSpPr>
            <p:spPr>
              <a:xfrm>
                <a:off x="3690732" y="1829079"/>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9" name="TextBox 308">
                <a:extLst>
                  <a:ext uri="{FF2B5EF4-FFF2-40B4-BE49-F238E27FC236}">
                    <a16:creationId xmlns:a16="http://schemas.microsoft.com/office/drawing/2014/main" id="{6C28D581-A01A-D540-9EE5-95CE352C13EA}"/>
                  </a:ext>
                </a:extLst>
              </p:cNvPr>
              <p:cNvSpPr txBox="1"/>
              <p:nvPr/>
            </p:nvSpPr>
            <p:spPr>
              <a:xfrm>
                <a:off x="1289197" y="1813783"/>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st</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0" name="TextBox 309">
                <a:extLst>
                  <a:ext uri="{FF2B5EF4-FFF2-40B4-BE49-F238E27FC236}">
                    <a16:creationId xmlns:a16="http://schemas.microsoft.com/office/drawing/2014/main" id="{A8745685-708D-FD42-8CAB-5C26041FC79D}"/>
                  </a:ext>
                </a:extLst>
              </p:cNvPr>
              <p:cNvSpPr txBox="1"/>
              <p:nvPr/>
            </p:nvSpPr>
            <p:spPr>
              <a:xfrm>
                <a:off x="2042943" y="1813783"/>
                <a:ext cx="1333217"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nd</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8" name="Rounded Rectangle 407">
                <a:extLst>
                  <a:ext uri="{FF2B5EF4-FFF2-40B4-BE49-F238E27FC236}">
                    <a16:creationId xmlns:a16="http://schemas.microsoft.com/office/drawing/2014/main" id="{23299FBA-F0CE-8A42-BB0E-34D32B7DBD8A}"/>
                  </a:ext>
                </a:extLst>
              </p:cNvPr>
              <p:cNvSpPr/>
              <p:nvPr/>
            </p:nvSpPr>
            <p:spPr>
              <a:xfrm>
                <a:off x="1930023"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09" name="Rounded Rectangle 4">
                <a:extLst>
                  <a:ext uri="{FF2B5EF4-FFF2-40B4-BE49-F238E27FC236}">
                    <a16:creationId xmlns:a16="http://schemas.microsoft.com/office/drawing/2014/main" id="{369BBA5E-2796-6740-BEE9-C753FBC95200}"/>
                  </a:ext>
                </a:extLst>
              </p:cNvPr>
              <p:cNvSpPr txBox="1"/>
              <p:nvPr/>
            </p:nvSpPr>
            <p:spPr>
              <a:xfrm>
                <a:off x="1934928"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0" name="Rounded Rectangle 409">
                <a:extLst>
                  <a:ext uri="{FF2B5EF4-FFF2-40B4-BE49-F238E27FC236}">
                    <a16:creationId xmlns:a16="http://schemas.microsoft.com/office/drawing/2014/main" id="{CFBE915A-814F-104F-BF7E-35C9C3D4A472}"/>
                  </a:ext>
                </a:extLst>
              </p:cNvPr>
              <p:cNvSpPr/>
              <p:nvPr/>
            </p:nvSpPr>
            <p:spPr>
              <a:xfrm>
                <a:off x="1929185"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1" name="Rounded Rectangle 4">
                <a:extLst>
                  <a:ext uri="{FF2B5EF4-FFF2-40B4-BE49-F238E27FC236}">
                    <a16:creationId xmlns:a16="http://schemas.microsoft.com/office/drawing/2014/main" id="{A365DD3E-159D-8F4B-8299-2B737F2FBCF9}"/>
                  </a:ext>
                </a:extLst>
              </p:cNvPr>
              <p:cNvSpPr txBox="1"/>
              <p:nvPr/>
            </p:nvSpPr>
            <p:spPr>
              <a:xfrm>
                <a:off x="1934090"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4" name="Rounded Rectangle 413">
                <a:extLst>
                  <a:ext uri="{FF2B5EF4-FFF2-40B4-BE49-F238E27FC236}">
                    <a16:creationId xmlns:a16="http://schemas.microsoft.com/office/drawing/2014/main" id="{EC5BD524-913B-5E44-9E89-39233573B718}"/>
                  </a:ext>
                </a:extLst>
              </p:cNvPr>
              <p:cNvSpPr/>
              <p:nvPr/>
            </p:nvSpPr>
            <p:spPr>
              <a:xfrm>
                <a:off x="1927570" y="300622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5" name="Rounded Rectangle 4">
                <a:extLst>
                  <a:ext uri="{FF2B5EF4-FFF2-40B4-BE49-F238E27FC236}">
                    <a16:creationId xmlns:a16="http://schemas.microsoft.com/office/drawing/2014/main" id="{6F0DEC98-D3DC-B846-A22F-3F224BECBB49}"/>
                  </a:ext>
                </a:extLst>
              </p:cNvPr>
              <p:cNvSpPr txBox="1"/>
              <p:nvPr/>
            </p:nvSpPr>
            <p:spPr>
              <a:xfrm>
                <a:off x="1932475" y="300622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8" name="Rounded Rectangle 437">
                <a:extLst>
                  <a:ext uri="{FF2B5EF4-FFF2-40B4-BE49-F238E27FC236}">
                    <a16:creationId xmlns:a16="http://schemas.microsoft.com/office/drawing/2014/main" id="{D0EB0895-F8D7-9644-80E2-4B5E8DEA0B38}"/>
                  </a:ext>
                </a:extLst>
              </p:cNvPr>
              <p:cNvSpPr/>
              <p:nvPr/>
            </p:nvSpPr>
            <p:spPr>
              <a:xfrm>
                <a:off x="2739904" y="3001186"/>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9" name="Rounded Rectangle 4">
                <a:extLst>
                  <a:ext uri="{FF2B5EF4-FFF2-40B4-BE49-F238E27FC236}">
                    <a16:creationId xmlns:a16="http://schemas.microsoft.com/office/drawing/2014/main" id="{4520A185-244C-7B49-A5F7-E526D52863E1}"/>
                  </a:ext>
                </a:extLst>
              </p:cNvPr>
              <p:cNvSpPr txBox="1"/>
              <p:nvPr/>
            </p:nvSpPr>
            <p:spPr>
              <a:xfrm>
                <a:off x="2729929" y="3001186"/>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44" name="Rounded Rectangle 443">
                <a:extLst>
                  <a:ext uri="{FF2B5EF4-FFF2-40B4-BE49-F238E27FC236}">
                    <a16:creationId xmlns:a16="http://schemas.microsoft.com/office/drawing/2014/main" id="{82764C83-B3F8-E04B-89DF-0E1F263E80C5}"/>
                  </a:ext>
                </a:extLst>
              </p:cNvPr>
              <p:cNvSpPr/>
              <p:nvPr/>
            </p:nvSpPr>
            <p:spPr>
              <a:xfrm>
                <a:off x="4345528" y="301845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5" name="Rounded Rectangle 4">
                <a:extLst>
                  <a:ext uri="{FF2B5EF4-FFF2-40B4-BE49-F238E27FC236}">
                    <a16:creationId xmlns:a16="http://schemas.microsoft.com/office/drawing/2014/main" id="{B064938B-BB18-6B49-A356-DB719E31E34F}"/>
                  </a:ext>
                </a:extLst>
              </p:cNvPr>
              <p:cNvSpPr txBox="1"/>
              <p:nvPr/>
            </p:nvSpPr>
            <p:spPr>
              <a:xfrm>
                <a:off x="4350433" y="301845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6" name="Rounded Rectangle 445">
                <a:extLst>
                  <a:ext uri="{FF2B5EF4-FFF2-40B4-BE49-F238E27FC236}">
                    <a16:creationId xmlns:a16="http://schemas.microsoft.com/office/drawing/2014/main" id="{17B8A810-DD02-7E43-95DE-B38A554D39FC}"/>
                  </a:ext>
                </a:extLst>
              </p:cNvPr>
              <p:cNvSpPr/>
              <p:nvPr/>
            </p:nvSpPr>
            <p:spPr>
              <a:xfrm>
                <a:off x="4344690" y="343227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7" name="Rounded Rectangle 4">
                <a:extLst>
                  <a:ext uri="{FF2B5EF4-FFF2-40B4-BE49-F238E27FC236}">
                    <a16:creationId xmlns:a16="http://schemas.microsoft.com/office/drawing/2014/main" id="{2269C342-A4D3-3048-8CC3-474949D1C151}"/>
                  </a:ext>
                </a:extLst>
              </p:cNvPr>
              <p:cNvSpPr txBox="1"/>
              <p:nvPr/>
            </p:nvSpPr>
            <p:spPr>
              <a:xfrm>
                <a:off x="4349595" y="343227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8" name="Rounded Rectangle 447">
                <a:extLst>
                  <a:ext uri="{FF2B5EF4-FFF2-40B4-BE49-F238E27FC236}">
                    <a16:creationId xmlns:a16="http://schemas.microsoft.com/office/drawing/2014/main" id="{04992413-10FA-6544-AEB7-E0E4879CB6D5}"/>
                  </a:ext>
                </a:extLst>
              </p:cNvPr>
              <p:cNvSpPr/>
              <p:nvPr/>
            </p:nvSpPr>
            <p:spPr>
              <a:xfrm>
                <a:off x="4343075" y="384479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9" name="Rounded Rectangle 4">
                <a:extLst>
                  <a:ext uri="{FF2B5EF4-FFF2-40B4-BE49-F238E27FC236}">
                    <a16:creationId xmlns:a16="http://schemas.microsoft.com/office/drawing/2014/main" id="{F47BD24B-836F-8A49-9FA4-3AD7A208A020}"/>
                  </a:ext>
                </a:extLst>
              </p:cNvPr>
              <p:cNvSpPr txBox="1"/>
              <p:nvPr/>
            </p:nvSpPr>
            <p:spPr>
              <a:xfrm>
                <a:off x="4347980" y="384479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50" name="Right Brace 449">
                <a:extLst>
                  <a:ext uri="{FF2B5EF4-FFF2-40B4-BE49-F238E27FC236}">
                    <a16:creationId xmlns:a16="http://schemas.microsoft.com/office/drawing/2014/main" id="{0D125987-5A20-6249-A20D-AA3A72509224}"/>
                  </a:ext>
                </a:extLst>
              </p:cNvPr>
              <p:cNvSpPr/>
              <p:nvPr/>
            </p:nvSpPr>
            <p:spPr>
              <a:xfrm rot="5400000">
                <a:off x="3000424" y="3345397"/>
                <a:ext cx="214312" cy="3559223"/>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Picture 12">
                <a:extLst>
                  <a:ext uri="{FF2B5EF4-FFF2-40B4-BE49-F238E27FC236}">
                    <a16:creationId xmlns:a16="http://schemas.microsoft.com/office/drawing/2014/main" id="{FFCE8B0A-3899-7849-A165-AD89578BF0CC}"/>
                  </a:ext>
                </a:extLst>
              </p:cNvPr>
              <p:cNvPicPr>
                <a:picLocks noChangeAspect="1"/>
              </p:cNvPicPr>
              <p:nvPr/>
            </p:nvPicPr>
            <p:blipFill>
              <a:blip r:embed="rId3"/>
              <a:stretch>
                <a:fillRect/>
              </a:stretch>
            </p:blipFill>
            <p:spPr>
              <a:xfrm>
                <a:off x="1199364" y="4730358"/>
                <a:ext cx="621454" cy="163263"/>
              </a:xfrm>
              <a:prstGeom prst="rect">
                <a:avLst/>
              </a:prstGeom>
            </p:spPr>
          </p:pic>
          <p:pic>
            <p:nvPicPr>
              <p:cNvPr id="14" name="Picture 13">
                <a:extLst>
                  <a:ext uri="{FF2B5EF4-FFF2-40B4-BE49-F238E27FC236}">
                    <a16:creationId xmlns:a16="http://schemas.microsoft.com/office/drawing/2014/main" id="{D5D77609-241D-F64F-B878-48AB4D15CDFD}"/>
                  </a:ext>
                </a:extLst>
              </p:cNvPr>
              <p:cNvPicPr>
                <a:picLocks noChangeAspect="1"/>
              </p:cNvPicPr>
              <p:nvPr/>
            </p:nvPicPr>
            <p:blipFill>
              <a:blip r:embed="rId4"/>
              <a:stretch>
                <a:fillRect/>
              </a:stretch>
            </p:blipFill>
            <p:spPr>
              <a:xfrm>
                <a:off x="1991412" y="4732973"/>
                <a:ext cx="626721" cy="163263"/>
              </a:xfrm>
              <a:prstGeom prst="rect">
                <a:avLst/>
              </a:prstGeom>
            </p:spPr>
          </p:pic>
          <p:pic>
            <p:nvPicPr>
              <p:cNvPr id="15" name="Picture 14">
                <a:extLst>
                  <a:ext uri="{FF2B5EF4-FFF2-40B4-BE49-F238E27FC236}">
                    <a16:creationId xmlns:a16="http://schemas.microsoft.com/office/drawing/2014/main" id="{671437AE-826D-CA4B-96C9-40E3A9599264}"/>
                  </a:ext>
                </a:extLst>
              </p:cNvPr>
              <p:cNvPicPr>
                <a:picLocks noChangeAspect="1"/>
              </p:cNvPicPr>
              <p:nvPr/>
            </p:nvPicPr>
            <p:blipFill>
              <a:blip r:embed="rId5"/>
              <a:stretch>
                <a:fillRect/>
              </a:stretch>
            </p:blipFill>
            <p:spPr>
              <a:xfrm>
                <a:off x="2796223" y="4733652"/>
                <a:ext cx="626721" cy="163263"/>
              </a:xfrm>
              <a:prstGeom prst="rect">
                <a:avLst/>
              </a:prstGeom>
            </p:spPr>
          </p:pic>
          <p:pic>
            <p:nvPicPr>
              <p:cNvPr id="16" name="Picture 15">
                <a:extLst>
                  <a:ext uri="{FF2B5EF4-FFF2-40B4-BE49-F238E27FC236}">
                    <a16:creationId xmlns:a16="http://schemas.microsoft.com/office/drawing/2014/main" id="{4D4963DF-F6EA-1B40-9EBF-0E4508CA6035}"/>
                  </a:ext>
                </a:extLst>
              </p:cNvPr>
              <p:cNvPicPr>
                <a:picLocks noChangeAspect="1"/>
              </p:cNvPicPr>
              <p:nvPr/>
            </p:nvPicPr>
            <p:blipFill>
              <a:blip r:embed="rId6"/>
              <a:stretch>
                <a:fillRect/>
              </a:stretch>
            </p:blipFill>
            <p:spPr>
              <a:xfrm>
                <a:off x="3627111" y="4730358"/>
                <a:ext cx="626721" cy="163263"/>
              </a:xfrm>
              <a:prstGeom prst="rect">
                <a:avLst/>
              </a:prstGeom>
            </p:spPr>
          </p:pic>
          <p:pic>
            <p:nvPicPr>
              <p:cNvPr id="17" name="Picture 16">
                <a:extLst>
                  <a:ext uri="{FF2B5EF4-FFF2-40B4-BE49-F238E27FC236}">
                    <a16:creationId xmlns:a16="http://schemas.microsoft.com/office/drawing/2014/main" id="{4D8A4B14-B10A-C141-B9CA-D1A735077CD5}"/>
                  </a:ext>
                </a:extLst>
              </p:cNvPr>
              <p:cNvPicPr>
                <a:picLocks noChangeAspect="1"/>
              </p:cNvPicPr>
              <p:nvPr/>
            </p:nvPicPr>
            <p:blipFill>
              <a:blip r:embed="rId7"/>
              <a:stretch>
                <a:fillRect/>
              </a:stretch>
            </p:blipFill>
            <p:spPr>
              <a:xfrm>
                <a:off x="4416809" y="4730357"/>
                <a:ext cx="626721" cy="163263"/>
              </a:xfrm>
              <a:prstGeom prst="rect">
                <a:avLst/>
              </a:prstGeom>
            </p:spPr>
          </p:pic>
          <p:sp>
            <p:nvSpPr>
              <p:cNvPr id="18" name="Rectangle 17">
                <a:extLst>
                  <a:ext uri="{FF2B5EF4-FFF2-40B4-BE49-F238E27FC236}">
                    <a16:creationId xmlns:a16="http://schemas.microsoft.com/office/drawing/2014/main" id="{5310E16C-D68E-A74B-8611-317B29D720EA}"/>
                  </a:ext>
                </a:extLst>
              </p:cNvPr>
              <p:cNvSpPr/>
              <p:nvPr/>
            </p:nvSpPr>
            <p:spPr>
              <a:xfrm>
                <a:off x="640728" y="5315866"/>
                <a:ext cx="4884671" cy="338554"/>
              </a:xfrm>
              <a:prstGeom prst="rect">
                <a:avLst/>
              </a:prstGeom>
            </p:spPr>
            <p:txBody>
              <a:bodyPr wrap="none">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Average or combine validation performance metrics </a:t>
                </a:r>
              </a:p>
            </p:txBody>
          </p:sp>
          <p:cxnSp>
            <p:nvCxnSpPr>
              <p:cNvPr id="457" name="Straight Arrow Connector 456">
                <a:extLst>
                  <a:ext uri="{FF2B5EF4-FFF2-40B4-BE49-F238E27FC236}">
                    <a16:creationId xmlns:a16="http://schemas.microsoft.com/office/drawing/2014/main" id="{0A10F132-4A56-B14E-B1C7-22D22611E960}"/>
                  </a:ext>
                </a:extLst>
              </p:cNvPr>
              <p:cNvCxnSpPr>
                <a:cxnSpLocks/>
              </p:cNvCxnSpPr>
              <p:nvPr/>
            </p:nvCxnSpPr>
            <p:spPr>
              <a:xfrm>
                <a:off x="1476514" y="4349659"/>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1D39B78E-2E9B-CE4A-AA74-00193CC3F08F}"/>
                  </a:ext>
                </a:extLst>
              </p:cNvPr>
              <p:cNvCxnSpPr>
                <a:cxnSpLocks/>
              </p:cNvCxnSpPr>
              <p:nvPr/>
            </p:nvCxnSpPr>
            <p:spPr>
              <a:xfrm>
                <a:off x="228296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4C2A88FF-36A5-4249-9564-8FDFD7E23672}"/>
                  </a:ext>
                </a:extLst>
              </p:cNvPr>
              <p:cNvCxnSpPr>
                <a:cxnSpLocks/>
              </p:cNvCxnSpPr>
              <p:nvPr/>
            </p:nvCxnSpPr>
            <p:spPr>
              <a:xfrm>
                <a:off x="308306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189D97AF-089D-2C4A-B351-36334149F8C1}"/>
                  </a:ext>
                </a:extLst>
              </p:cNvPr>
              <p:cNvCxnSpPr>
                <a:cxnSpLocks/>
              </p:cNvCxnSpPr>
              <p:nvPr/>
            </p:nvCxnSpPr>
            <p:spPr>
              <a:xfrm>
                <a:off x="3908564" y="4349659"/>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78E08F3B-2F57-DD46-81CD-3C9FF96FB94C}"/>
                  </a:ext>
                </a:extLst>
              </p:cNvPr>
              <p:cNvCxnSpPr>
                <a:cxnSpLocks/>
              </p:cNvCxnSpPr>
              <p:nvPr/>
            </p:nvCxnSpPr>
            <p:spPr>
              <a:xfrm>
                <a:off x="470231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5340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Underfitting</a:t>
            </a:r>
          </a:p>
        </p:txBody>
      </p:sp>
      <p:sp>
        <p:nvSpPr>
          <p:cNvPr id="61" name="Text Placeholder 2">
            <a:extLst>
              <a:ext uri="{FF2B5EF4-FFF2-40B4-BE49-F238E27FC236}">
                <a16:creationId xmlns:a16="http://schemas.microsoft.com/office/drawing/2014/main" id="{17AF4F10-EAFE-744E-AE1C-6C30B9DD75CB}"/>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Underfitting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Model is not good enough to describe the relationship between the input data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output y: {Class 1, Class 2}. </a:t>
            </a:r>
            <a:endParaRPr lang="en-US" dirty="0">
              <a:solidFill>
                <a:srgbClr val="00B0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Rectangle 61">
            <a:extLst>
              <a:ext uri="{FF2B5EF4-FFF2-40B4-BE49-F238E27FC236}">
                <a16:creationId xmlns:a16="http://schemas.microsoft.com/office/drawing/2014/main" id="{35A533D3-F806-EA40-9483-D3AA8504EBB9}"/>
              </a:ext>
            </a:extLst>
          </p:cNvPr>
          <p:cNvSpPr/>
          <p:nvPr/>
        </p:nvSpPr>
        <p:spPr>
          <a:xfrm>
            <a:off x="5200509" y="2824016"/>
            <a:ext cx="6803156"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too simple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to capture important patterns of training data.</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poorly on training and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63" name="Group 62">
            <a:extLst>
              <a:ext uri="{FF2B5EF4-FFF2-40B4-BE49-F238E27FC236}">
                <a16:creationId xmlns:a16="http://schemas.microsoft.com/office/drawing/2014/main" id="{B8DB6AA0-6CDD-7941-B3B6-DC215B1CEC36}"/>
              </a:ext>
            </a:extLst>
          </p:cNvPr>
          <p:cNvGrpSpPr/>
          <p:nvPr/>
        </p:nvGrpSpPr>
        <p:grpSpPr>
          <a:xfrm>
            <a:off x="330675" y="3049430"/>
            <a:ext cx="4776237" cy="2833566"/>
            <a:chOff x="330675" y="3110390"/>
            <a:chExt cx="4776237" cy="2833566"/>
          </a:xfrm>
        </p:grpSpPr>
        <p:grpSp>
          <p:nvGrpSpPr>
            <p:cNvPr id="64" name="Group 63">
              <a:extLst>
                <a:ext uri="{FF2B5EF4-FFF2-40B4-BE49-F238E27FC236}">
                  <a16:creationId xmlns:a16="http://schemas.microsoft.com/office/drawing/2014/main" id="{A53DCAF7-CDE2-314A-9493-16E21F5316F3}"/>
                </a:ext>
              </a:extLst>
            </p:cNvPr>
            <p:cNvGrpSpPr/>
            <p:nvPr/>
          </p:nvGrpSpPr>
          <p:grpSpPr>
            <a:xfrm>
              <a:off x="735088" y="3829958"/>
              <a:ext cx="4320647" cy="1789854"/>
              <a:chOff x="6493683" y="3860194"/>
              <a:chExt cx="4320647" cy="1789854"/>
            </a:xfrm>
          </p:grpSpPr>
          <p:grpSp>
            <p:nvGrpSpPr>
              <p:cNvPr id="80" name="Group 79">
                <a:extLst>
                  <a:ext uri="{FF2B5EF4-FFF2-40B4-BE49-F238E27FC236}">
                    <a16:creationId xmlns:a16="http://schemas.microsoft.com/office/drawing/2014/main" id="{4F5BE975-CF8D-8C46-B27E-80699D7E0C14}"/>
                  </a:ext>
                </a:extLst>
              </p:cNvPr>
              <p:cNvGrpSpPr/>
              <p:nvPr/>
            </p:nvGrpSpPr>
            <p:grpSpPr>
              <a:xfrm>
                <a:off x="6493683" y="3860194"/>
                <a:ext cx="4320647" cy="1789854"/>
                <a:chOff x="6500798" y="1410313"/>
                <a:chExt cx="4320647" cy="1789854"/>
              </a:xfrm>
            </p:grpSpPr>
            <p:sp>
              <p:nvSpPr>
                <p:cNvPr id="87" name="5-Point Star 86">
                  <a:extLst>
                    <a:ext uri="{FF2B5EF4-FFF2-40B4-BE49-F238E27FC236}">
                      <a16:creationId xmlns:a16="http://schemas.microsoft.com/office/drawing/2014/main" id="{BBFE2296-46BF-0E46-9A83-E88A7609C4D4}"/>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5-Point Star 87">
                  <a:extLst>
                    <a:ext uri="{FF2B5EF4-FFF2-40B4-BE49-F238E27FC236}">
                      <a16:creationId xmlns:a16="http://schemas.microsoft.com/office/drawing/2014/main" id="{B83B6632-16C6-BE4D-8C69-7E5D1C856113}"/>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5-Point Star 88">
                  <a:extLst>
                    <a:ext uri="{FF2B5EF4-FFF2-40B4-BE49-F238E27FC236}">
                      <a16:creationId xmlns:a16="http://schemas.microsoft.com/office/drawing/2014/main" id="{DEE6F216-B7E1-9742-8292-D41E61C5BAA7}"/>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25343FA8-9EC0-7642-99A4-5CC4814752AC}"/>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D8CF58D3-E0E3-4F4E-BB3F-57FADEDA3F12}"/>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2C85CB6A-F461-9649-9EBF-17C2BEABAC08}"/>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120BA798-F367-AA41-AC83-93D2B9F3803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BD5F62F9-5627-0340-A511-560FAD5A5CDA}"/>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19DD9AA3-D1EF-AB40-99E8-55C8F6224EFB}"/>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BAF28DE6-AC85-BF40-A8CE-491E1216E928}"/>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Flowchart: Connector 42">
                  <a:extLst>
                    <a:ext uri="{FF2B5EF4-FFF2-40B4-BE49-F238E27FC236}">
                      <a16:creationId xmlns:a16="http://schemas.microsoft.com/office/drawing/2014/main" id="{2BDC984D-9AC3-D349-9510-08B0839E2AD8}"/>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5-Point Star 97">
                  <a:extLst>
                    <a:ext uri="{FF2B5EF4-FFF2-40B4-BE49-F238E27FC236}">
                      <a16:creationId xmlns:a16="http://schemas.microsoft.com/office/drawing/2014/main" id="{2BEA85B9-3F26-EB48-BA79-F42CA5C732BD}"/>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44">
                  <a:extLst>
                    <a:ext uri="{FF2B5EF4-FFF2-40B4-BE49-F238E27FC236}">
                      <a16:creationId xmlns:a16="http://schemas.microsoft.com/office/drawing/2014/main" id="{1C75F611-3961-4647-A02C-133CA17E7F57}"/>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45">
                  <a:extLst>
                    <a:ext uri="{FF2B5EF4-FFF2-40B4-BE49-F238E27FC236}">
                      <a16:creationId xmlns:a16="http://schemas.microsoft.com/office/drawing/2014/main" id="{37882845-882C-2E4A-A38D-826F642588DA}"/>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6">
                  <a:extLst>
                    <a:ext uri="{FF2B5EF4-FFF2-40B4-BE49-F238E27FC236}">
                      <a16:creationId xmlns:a16="http://schemas.microsoft.com/office/drawing/2014/main" id="{83B2B0E4-2C26-2A40-986C-BF8C658A9AAD}"/>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7">
                  <a:extLst>
                    <a:ext uri="{FF2B5EF4-FFF2-40B4-BE49-F238E27FC236}">
                      <a16:creationId xmlns:a16="http://schemas.microsoft.com/office/drawing/2014/main" id="{209C9A35-54AB-8248-8372-4B90F9A3027A}"/>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71">
                  <a:extLst>
                    <a:ext uri="{FF2B5EF4-FFF2-40B4-BE49-F238E27FC236}">
                      <a16:creationId xmlns:a16="http://schemas.microsoft.com/office/drawing/2014/main" id="{01DD9E22-5A6E-F240-BBAC-97287828EE35}"/>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72">
                  <a:extLst>
                    <a:ext uri="{FF2B5EF4-FFF2-40B4-BE49-F238E27FC236}">
                      <a16:creationId xmlns:a16="http://schemas.microsoft.com/office/drawing/2014/main" id="{E5C4ED90-D066-0542-9183-7E3E87B3CDFD}"/>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5" name="Straight Connector 104">
                  <a:extLst>
                    <a:ext uri="{FF2B5EF4-FFF2-40B4-BE49-F238E27FC236}">
                      <a16:creationId xmlns:a16="http://schemas.microsoft.com/office/drawing/2014/main" id="{C9D7A401-8CE5-2D46-B9BB-6DAB7D84B3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789A579-A1D0-5C44-9867-241E1B75DAD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7" name="Flowchart: Connector 83">
                  <a:extLst>
                    <a:ext uri="{FF2B5EF4-FFF2-40B4-BE49-F238E27FC236}">
                      <a16:creationId xmlns:a16="http://schemas.microsoft.com/office/drawing/2014/main" id="{7594E59F-BDAB-434F-9AA4-686D192C60C7}"/>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Flowchart: Connector 84">
                  <a:extLst>
                    <a:ext uri="{FF2B5EF4-FFF2-40B4-BE49-F238E27FC236}">
                      <a16:creationId xmlns:a16="http://schemas.microsoft.com/office/drawing/2014/main" id="{B6C9B94B-B469-3A45-90AB-BF61EB5EA7B7}"/>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Flowchart: Connector 85">
                  <a:extLst>
                    <a:ext uri="{FF2B5EF4-FFF2-40B4-BE49-F238E27FC236}">
                      <a16:creationId xmlns:a16="http://schemas.microsoft.com/office/drawing/2014/main" id="{3D3CAB33-B97E-CF49-AC36-9C8B562424C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6">
                  <a:extLst>
                    <a:ext uri="{FF2B5EF4-FFF2-40B4-BE49-F238E27FC236}">
                      <a16:creationId xmlns:a16="http://schemas.microsoft.com/office/drawing/2014/main" id="{E3CD488B-7AD4-9F48-AD52-6D0A55A27359}"/>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1" name="5-Point Star 80">
                <a:extLst>
                  <a:ext uri="{FF2B5EF4-FFF2-40B4-BE49-F238E27FC236}">
                    <a16:creationId xmlns:a16="http://schemas.microsoft.com/office/drawing/2014/main" id="{4621B51F-322F-F740-8D8F-051974C800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85">
                <a:extLst>
                  <a:ext uri="{FF2B5EF4-FFF2-40B4-BE49-F238E27FC236}">
                    <a16:creationId xmlns:a16="http://schemas.microsoft.com/office/drawing/2014/main" id="{642FFA01-7730-F342-B679-B311866EB6D2}"/>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5">
                <a:extLst>
                  <a:ext uri="{FF2B5EF4-FFF2-40B4-BE49-F238E27FC236}">
                    <a16:creationId xmlns:a16="http://schemas.microsoft.com/office/drawing/2014/main" id="{003E2F0B-85AC-BC4C-B34A-2FD8F499F258}"/>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1129F67C-49B8-4F41-BAA5-12795DB2EA4B}"/>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B520F444-C14B-1343-9B50-27114DA0A65D}"/>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69B71A81-F08D-9341-AD09-9CCFB3276070}"/>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5" name="5-Point Star 64">
              <a:extLst>
                <a:ext uri="{FF2B5EF4-FFF2-40B4-BE49-F238E27FC236}">
                  <a16:creationId xmlns:a16="http://schemas.microsoft.com/office/drawing/2014/main" id="{3A341E0D-B117-474F-A5AF-A131524DFA82}"/>
                </a:ext>
              </a:extLst>
            </p:cNvPr>
            <p:cNvSpPr/>
            <p:nvPr/>
          </p:nvSpPr>
          <p:spPr>
            <a:xfrm>
              <a:off x="2156128" y="43208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100F00C4-539B-DD4F-99D9-DC70E5CBADF2}"/>
                </a:ext>
              </a:extLst>
            </p:cNvPr>
            <p:cNvSpPr/>
            <p:nvPr/>
          </p:nvSpPr>
          <p:spPr>
            <a:xfrm>
              <a:off x="2881703" y="520832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5-Point Star 66">
              <a:extLst>
                <a:ext uri="{FF2B5EF4-FFF2-40B4-BE49-F238E27FC236}">
                  <a16:creationId xmlns:a16="http://schemas.microsoft.com/office/drawing/2014/main" id="{D83EE0D3-0DD4-F448-A27A-CC3C3A0E3126}"/>
                </a:ext>
              </a:extLst>
            </p:cNvPr>
            <p:cNvSpPr/>
            <p:nvPr/>
          </p:nvSpPr>
          <p:spPr>
            <a:xfrm>
              <a:off x="2788058" y="4841629"/>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5-Point Star 67">
              <a:extLst>
                <a:ext uri="{FF2B5EF4-FFF2-40B4-BE49-F238E27FC236}">
                  <a16:creationId xmlns:a16="http://schemas.microsoft.com/office/drawing/2014/main" id="{57EE9F38-1B18-F04C-B588-801E94692215}"/>
                </a:ext>
              </a:extLst>
            </p:cNvPr>
            <p:cNvSpPr/>
            <p:nvPr/>
          </p:nvSpPr>
          <p:spPr>
            <a:xfrm>
              <a:off x="2355088" y="421875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F3E09C2B-88FD-454A-AA81-F1563DFBD8EE}"/>
                </a:ext>
              </a:extLst>
            </p:cNvPr>
            <p:cNvSpPr/>
            <p:nvPr/>
          </p:nvSpPr>
          <p:spPr>
            <a:xfrm>
              <a:off x="1843779" y="489549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0497822B-9F4D-C44E-AD46-AFA62AA09884}"/>
                </a:ext>
              </a:extLst>
            </p:cNvPr>
            <p:cNvSpPr/>
            <p:nvPr/>
          </p:nvSpPr>
          <p:spPr>
            <a:xfrm>
              <a:off x="1342063" y="389319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687B0249-1A48-B04B-BBFC-02AD8CB5C7F4}"/>
                </a:ext>
              </a:extLst>
            </p:cNvPr>
            <p:cNvSpPr/>
            <p:nvPr/>
          </p:nvSpPr>
          <p:spPr>
            <a:xfrm>
              <a:off x="2533007" y="489921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B0CCB101-34CF-044F-9DB8-AF5EF7E4DF77}"/>
                </a:ext>
              </a:extLst>
            </p:cNvPr>
            <p:cNvSpPr/>
            <p:nvPr/>
          </p:nvSpPr>
          <p:spPr>
            <a:xfrm>
              <a:off x="2019972" y="407976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9E83E80F-36BB-9841-861D-BC0C9C705064}"/>
                </a:ext>
              </a:extLst>
            </p:cNvPr>
            <p:cNvCxnSpPr>
              <a:cxnSpLocks/>
            </p:cNvCxnSpPr>
            <p:nvPr/>
          </p:nvCxnSpPr>
          <p:spPr>
            <a:xfrm flipH="1">
              <a:off x="2636536" y="3110390"/>
              <a:ext cx="394719" cy="26406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D28D40D-5806-F042-87A5-92CE4DFC6847}"/>
                </a:ext>
              </a:extLst>
            </p:cNvPr>
            <p:cNvSpPr txBox="1"/>
            <p:nvPr/>
          </p:nvSpPr>
          <p:spPr>
            <a:xfrm>
              <a:off x="4055067" y="3200893"/>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5" name="TextBox 74">
              <a:extLst>
                <a:ext uri="{FF2B5EF4-FFF2-40B4-BE49-F238E27FC236}">
                  <a16:creationId xmlns:a16="http://schemas.microsoft.com/office/drawing/2014/main" id="{5E0A27AF-49BF-3644-BFE9-A7B360AACFE4}"/>
                </a:ext>
              </a:extLst>
            </p:cNvPr>
            <p:cNvSpPr txBox="1"/>
            <p:nvPr/>
          </p:nvSpPr>
          <p:spPr>
            <a:xfrm>
              <a:off x="1168418" y="3196314"/>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sp>
          <p:nvSpPr>
            <p:cNvPr id="76" name="TextBox 75">
              <a:extLst>
                <a:ext uri="{FF2B5EF4-FFF2-40B4-BE49-F238E27FC236}">
                  <a16:creationId xmlns:a16="http://schemas.microsoft.com/office/drawing/2014/main" id="{CA62F1B2-72DB-0948-91B9-DE0420AE086F}"/>
                </a:ext>
              </a:extLst>
            </p:cNvPr>
            <p:cNvSpPr txBox="1"/>
            <p:nvPr/>
          </p:nvSpPr>
          <p:spPr>
            <a:xfrm>
              <a:off x="4663677" y="554384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a:extLst>
                <a:ext uri="{FF2B5EF4-FFF2-40B4-BE49-F238E27FC236}">
                  <a16:creationId xmlns:a16="http://schemas.microsoft.com/office/drawing/2014/main" id="{015B2AAE-609D-D441-AB60-A9D5233D5160}"/>
                </a:ext>
              </a:extLst>
            </p:cNvPr>
            <p:cNvSpPr txBox="1"/>
            <p:nvPr/>
          </p:nvSpPr>
          <p:spPr>
            <a:xfrm>
              <a:off x="330675" y="376644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8" name="Straight Arrow Connector 77">
              <a:extLst>
                <a:ext uri="{FF2B5EF4-FFF2-40B4-BE49-F238E27FC236}">
                  <a16:creationId xmlns:a16="http://schemas.microsoft.com/office/drawing/2014/main" id="{2611423F-D80D-1A4F-8ADF-619B83FC9CB1}"/>
                </a:ext>
              </a:extLst>
            </p:cNvPr>
            <p:cNvCxnSpPr>
              <a:cxnSpLocks/>
            </p:cNvCxnSpPr>
            <p:nvPr/>
          </p:nvCxnSpPr>
          <p:spPr>
            <a:xfrm flipV="1">
              <a:off x="3432468" y="3370170"/>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166B0D-E63F-994F-8210-46A711F8913A}"/>
                </a:ext>
              </a:extLst>
            </p:cNvPr>
            <p:cNvCxnSpPr>
              <a:cxnSpLocks/>
            </p:cNvCxnSpPr>
            <p:nvPr/>
          </p:nvCxnSpPr>
          <p:spPr>
            <a:xfrm flipH="1">
              <a:off x="2142761" y="3361944"/>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5-Point Star 53">
            <a:extLst>
              <a:ext uri="{FF2B5EF4-FFF2-40B4-BE49-F238E27FC236}">
                <a16:creationId xmlns:a16="http://schemas.microsoft.com/office/drawing/2014/main" id="{8756F34A-C0FB-3049-A47C-03A72A3D2751}"/>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23421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Overfitting</a:t>
            </a:r>
          </a:p>
        </p:txBody>
      </p:sp>
      <p:sp>
        <p:nvSpPr>
          <p:cNvPr id="61" name="Text Placeholder 2">
            <a:extLst>
              <a:ext uri="{FF2B5EF4-FFF2-40B4-BE49-F238E27FC236}">
                <a16:creationId xmlns:a16="http://schemas.microsoft.com/office/drawing/2014/main" id="{68F51379-3B3C-C843-80AD-D300076953C7}"/>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Overfitting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Model memorizes or imitates training data, and fails to generalize well on new “unseen” data (test data).</a:t>
            </a:r>
          </a:p>
        </p:txBody>
      </p:sp>
      <p:sp>
        <p:nvSpPr>
          <p:cNvPr id="62" name="Rectangle 61">
            <a:extLst>
              <a:ext uri="{FF2B5EF4-FFF2-40B4-BE49-F238E27FC236}">
                <a16:creationId xmlns:a16="http://schemas.microsoft.com/office/drawing/2014/main" id="{C6D21975-4E13-EB41-8221-C1BEA22EA001}"/>
              </a:ext>
            </a:extLst>
          </p:cNvPr>
          <p:cNvSpPr/>
          <p:nvPr/>
        </p:nvSpPr>
        <p:spPr>
          <a:xfrm>
            <a:off x="5200509" y="2830112"/>
            <a:ext cx="6803156" cy="2246769"/>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too complex</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picks up the noise instead of the underlying relationship.</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well on training, but poorly on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4" name="Group 3">
            <a:extLst>
              <a:ext uri="{FF2B5EF4-FFF2-40B4-BE49-F238E27FC236}">
                <a16:creationId xmlns:a16="http://schemas.microsoft.com/office/drawing/2014/main" id="{D0B0EFF2-968E-5E43-8DDA-79FF849CD587}"/>
              </a:ext>
            </a:extLst>
          </p:cNvPr>
          <p:cNvGrpSpPr/>
          <p:nvPr/>
        </p:nvGrpSpPr>
        <p:grpSpPr>
          <a:xfrm>
            <a:off x="330675" y="2900674"/>
            <a:ext cx="4776237" cy="2982322"/>
            <a:chOff x="330675" y="2900674"/>
            <a:chExt cx="4776237" cy="2982322"/>
          </a:xfrm>
        </p:grpSpPr>
        <p:grpSp>
          <p:nvGrpSpPr>
            <p:cNvPr id="64" name="Group 63">
              <a:extLst>
                <a:ext uri="{FF2B5EF4-FFF2-40B4-BE49-F238E27FC236}">
                  <a16:creationId xmlns:a16="http://schemas.microsoft.com/office/drawing/2014/main" id="{638544D9-2265-4D49-A305-42CC44695A99}"/>
                </a:ext>
              </a:extLst>
            </p:cNvPr>
            <p:cNvGrpSpPr/>
            <p:nvPr/>
          </p:nvGrpSpPr>
          <p:grpSpPr>
            <a:xfrm>
              <a:off x="735088" y="3141450"/>
              <a:ext cx="4320647" cy="2423498"/>
              <a:chOff x="735088" y="3263370"/>
              <a:chExt cx="4320647" cy="2423498"/>
            </a:xfrm>
          </p:grpSpPr>
          <p:grpSp>
            <p:nvGrpSpPr>
              <p:cNvPr id="66" name="Group 65">
                <a:extLst>
                  <a:ext uri="{FF2B5EF4-FFF2-40B4-BE49-F238E27FC236}">
                    <a16:creationId xmlns:a16="http://schemas.microsoft.com/office/drawing/2014/main" id="{3010F376-0F78-EA42-88BC-F8BB170B1FAA}"/>
                  </a:ext>
                </a:extLst>
              </p:cNvPr>
              <p:cNvGrpSpPr/>
              <p:nvPr/>
            </p:nvGrpSpPr>
            <p:grpSpPr>
              <a:xfrm>
                <a:off x="735088" y="3897014"/>
                <a:ext cx="4320647" cy="1789854"/>
                <a:chOff x="6493683" y="3860194"/>
                <a:chExt cx="4320647" cy="1789854"/>
              </a:xfrm>
            </p:grpSpPr>
            <p:grpSp>
              <p:nvGrpSpPr>
                <p:cNvPr id="81" name="Group 80">
                  <a:extLst>
                    <a:ext uri="{FF2B5EF4-FFF2-40B4-BE49-F238E27FC236}">
                      <a16:creationId xmlns:a16="http://schemas.microsoft.com/office/drawing/2014/main" id="{E6BB14F1-9E23-CC4C-B4DA-8085B6674E31}"/>
                    </a:ext>
                  </a:extLst>
                </p:cNvPr>
                <p:cNvGrpSpPr/>
                <p:nvPr/>
              </p:nvGrpSpPr>
              <p:grpSpPr>
                <a:xfrm>
                  <a:off x="6493683" y="3860194"/>
                  <a:ext cx="4320647" cy="1789854"/>
                  <a:chOff x="6500798" y="1410313"/>
                  <a:chExt cx="4320647" cy="1789854"/>
                </a:xfrm>
              </p:grpSpPr>
              <p:sp>
                <p:nvSpPr>
                  <p:cNvPr id="88" name="5-Point Star 87">
                    <a:extLst>
                      <a:ext uri="{FF2B5EF4-FFF2-40B4-BE49-F238E27FC236}">
                        <a16:creationId xmlns:a16="http://schemas.microsoft.com/office/drawing/2014/main" id="{F3CDF35E-7C0D-4F4F-B9B2-55DAB297B751}"/>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5-Point Star 88">
                    <a:extLst>
                      <a:ext uri="{FF2B5EF4-FFF2-40B4-BE49-F238E27FC236}">
                        <a16:creationId xmlns:a16="http://schemas.microsoft.com/office/drawing/2014/main" id="{29BB27E7-D250-2149-953C-A01E66F04146}"/>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5E01E919-3C63-9349-9FF0-B81FAE685D79}"/>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12E0ABF0-A71A-8C47-9A12-C0483463DC42}"/>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DAC0AC21-55F0-854E-91CC-ACBF70270B00}"/>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0D047BAF-18BA-4B4C-BDA7-E14789E80314}"/>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B77430B6-F0A8-3D47-994C-B4FD8172A211}"/>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F6B9E293-EB2B-3C43-883F-B0013A76835F}"/>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56E36FCA-541F-BD41-8117-35943D244B6A}"/>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5-Point Star 96">
                    <a:extLst>
                      <a:ext uri="{FF2B5EF4-FFF2-40B4-BE49-F238E27FC236}">
                        <a16:creationId xmlns:a16="http://schemas.microsoft.com/office/drawing/2014/main" id="{666805AA-568A-0043-B4DE-0EBED396665C}"/>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Flowchart: Connector 42">
                    <a:extLst>
                      <a:ext uri="{FF2B5EF4-FFF2-40B4-BE49-F238E27FC236}">
                        <a16:creationId xmlns:a16="http://schemas.microsoft.com/office/drawing/2014/main" id="{B12E636F-30D0-184B-98DA-0B21D37C8036}"/>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5-Point Star 98">
                    <a:extLst>
                      <a:ext uri="{FF2B5EF4-FFF2-40B4-BE49-F238E27FC236}">
                        <a16:creationId xmlns:a16="http://schemas.microsoft.com/office/drawing/2014/main" id="{BF5E7396-5DDC-CF4D-B1E9-A98153E74BD4}"/>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44">
                    <a:extLst>
                      <a:ext uri="{FF2B5EF4-FFF2-40B4-BE49-F238E27FC236}">
                        <a16:creationId xmlns:a16="http://schemas.microsoft.com/office/drawing/2014/main" id="{75007D63-ED29-564D-A725-5BAB03952179}"/>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5">
                    <a:extLst>
                      <a:ext uri="{FF2B5EF4-FFF2-40B4-BE49-F238E27FC236}">
                        <a16:creationId xmlns:a16="http://schemas.microsoft.com/office/drawing/2014/main" id="{2394B1C8-DE15-EC41-9006-6BEF892258A1}"/>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6">
                    <a:extLst>
                      <a:ext uri="{FF2B5EF4-FFF2-40B4-BE49-F238E27FC236}">
                        <a16:creationId xmlns:a16="http://schemas.microsoft.com/office/drawing/2014/main" id="{2DC6272B-D809-E444-96BF-31B7343F623A}"/>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7">
                    <a:extLst>
                      <a:ext uri="{FF2B5EF4-FFF2-40B4-BE49-F238E27FC236}">
                        <a16:creationId xmlns:a16="http://schemas.microsoft.com/office/drawing/2014/main" id="{F7D3A477-B52F-8049-8663-6872DDBEF48E}"/>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71">
                    <a:extLst>
                      <a:ext uri="{FF2B5EF4-FFF2-40B4-BE49-F238E27FC236}">
                        <a16:creationId xmlns:a16="http://schemas.microsoft.com/office/drawing/2014/main" id="{823F0530-C5FA-1C4A-8807-3B94398E4CB5}"/>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72">
                    <a:extLst>
                      <a:ext uri="{FF2B5EF4-FFF2-40B4-BE49-F238E27FC236}">
                        <a16:creationId xmlns:a16="http://schemas.microsoft.com/office/drawing/2014/main" id="{644D77E4-EC50-F148-9DEB-8B9D62A58695}"/>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6" name="Straight Connector 105">
                    <a:extLst>
                      <a:ext uri="{FF2B5EF4-FFF2-40B4-BE49-F238E27FC236}">
                        <a16:creationId xmlns:a16="http://schemas.microsoft.com/office/drawing/2014/main" id="{40F76F65-FF0A-014C-B59C-2FF048953ED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95F397-45C7-4448-82B2-30A6A36F08FA}"/>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8" name="Flowchart: Connector 83">
                    <a:extLst>
                      <a:ext uri="{FF2B5EF4-FFF2-40B4-BE49-F238E27FC236}">
                        <a16:creationId xmlns:a16="http://schemas.microsoft.com/office/drawing/2014/main" id="{AF29A1CB-222A-5643-A75C-91BF5862412A}"/>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Flowchart: Connector 84">
                    <a:extLst>
                      <a:ext uri="{FF2B5EF4-FFF2-40B4-BE49-F238E27FC236}">
                        <a16:creationId xmlns:a16="http://schemas.microsoft.com/office/drawing/2014/main" id="{AFE69A3C-5C4F-4E49-9AF6-F105D40352F4}"/>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5">
                    <a:extLst>
                      <a:ext uri="{FF2B5EF4-FFF2-40B4-BE49-F238E27FC236}">
                        <a16:creationId xmlns:a16="http://schemas.microsoft.com/office/drawing/2014/main" id="{E317FE20-B291-284D-AE0E-115DA3EC7039}"/>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86">
                    <a:extLst>
                      <a:ext uri="{FF2B5EF4-FFF2-40B4-BE49-F238E27FC236}">
                        <a16:creationId xmlns:a16="http://schemas.microsoft.com/office/drawing/2014/main" id="{74BF641F-C37F-E944-8180-F488F40B6F8C}"/>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2" name="5-Point Star 81">
                  <a:extLst>
                    <a:ext uri="{FF2B5EF4-FFF2-40B4-BE49-F238E27FC236}">
                      <a16:creationId xmlns:a16="http://schemas.microsoft.com/office/drawing/2014/main" id="{69E96315-9E3C-CB4D-9B31-A2F7AFB068D9}"/>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5">
                  <a:extLst>
                    <a:ext uri="{FF2B5EF4-FFF2-40B4-BE49-F238E27FC236}">
                      <a16:creationId xmlns:a16="http://schemas.microsoft.com/office/drawing/2014/main" id="{0A258AB2-C894-DA4E-B27F-E093429B434C}"/>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F966E470-E24D-7144-871F-D48E58A9F9C6}"/>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74E34876-8AEE-1F48-A6A8-0EA3EE0B144E}"/>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728288EA-0702-F448-A74E-171EB8B2649D}"/>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85">
                  <a:extLst>
                    <a:ext uri="{FF2B5EF4-FFF2-40B4-BE49-F238E27FC236}">
                      <a16:creationId xmlns:a16="http://schemas.microsoft.com/office/drawing/2014/main" id="{DD66E141-8607-1A43-B057-03BD39B22D9B}"/>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7" name="5-Point Star 66">
                <a:extLst>
                  <a:ext uri="{FF2B5EF4-FFF2-40B4-BE49-F238E27FC236}">
                    <a16:creationId xmlns:a16="http://schemas.microsoft.com/office/drawing/2014/main" id="{A0D765E4-0F75-C743-8AA1-119D0F7B86B2}"/>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5-Point Star 67">
                <a:extLst>
                  <a:ext uri="{FF2B5EF4-FFF2-40B4-BE49-F238E27FC236}">
                    <a16:creationId xmlns:a16="http://schemas.microsoft.com/office/drawing/2014/main" id="{8C8CE911-3AD9-414B-98D2-5C163DA0467D}"/>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56DD2850-E809-0F46-A033-4F07CF6077A0}"/>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7BA624F8-90E3-9D40-B8E5-33BE036CED92}"/>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FBA17601-05DC-9743-ACBB-537AD2D5A4E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44348D6C-AB2A-1544-878B-941A4EF8F53B}"/>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5-Point Star 72">
                <a:extLst>
                  <a:ext uri="{FF2B5EF4-FFF2-40B4-BE49-F238E27FC236}">
                    <a16:creationId xmlns:a16="http://schemas.microsoft.com/office/drawing/2014/main" id="{8E7EDF45-7B0C-1F47-A285-32285E254617}"/>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5-Point Star 73">
                <a:extLst>
                  <a:ext uri="{FF2B5EF4-FFF2-40B4-BE49-F238E27FC236}">
                    <a16:creationId xmlns:a16="http://schemas.microsoft.com/office/drawing/2014/main" id="{3155DC69-69B0-8949-9F6F-D982C6E0FBAF}"/>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75">
                <a:extLst>
                  <a:ext uri="{FF2B5EF4-FFF2-40B4-BE49-F238E27FC236}">
                    <a16:creationId xmlns:a16="http://schemas.microsoft.com/office/drawing/2014/main" id="{26191883-93D1-0D4E-8D26-95DDFDD20152}"/>
                  </a:ext>
                </a:extLst>
              </p:cNvPr>
              <p:cNvSpPr txBox="1"/>
              <p:nvPr/>
            </p:nvSpPr>
            <p:spPr>
              <a:xfrm>
                <a:off x="4055067" y="3267949"/>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7" name="TextBox 76">
                <a:extLst>
                  <a:ext uri="{FF2B5EF4-FFF2-40B4-BE49-F238E27FC236}">
                    <a16:creationId xmlns:a16="http://schemas.microsoft.com/office/drawing/2014/main" id="{65F15362-FC5A-EC43-8685-FE0171797E3C}"/>
                  </a:ext>
                </a:extLst>
              </p:cNvPr>
              <p:cNvSpPr txBox="1"/>
              <p:nvPr/>
            </p:nvSpPr>
            <p:spPr>
              <a:xfrm>
                <a:off x="1168418" y="3263370"/>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79" name="Straight Arrow Connector 78">
                <a:extLst>
                  <a:ext uri="{FF2B5EF4-FFF2-40B4-BE49-F238E27FC236}">
                    <a16:creationId xmlns:a16="http://schemas.microsoft.com/office/drawing/2014/main" id="{8C215657-7F29-7343-9899-4886EA804E1E}"/>
                  </a:ext>
                </a:extLst>
              </p:cNvPr>
              <p:cNvCxnSpPr>
                <a:cxnSpLocks/>
              </p:cNvCxnSpPr>
              <p:nvPr/>
            </p:nvCxnSpPr>
            <p:spPr>
              <a:xfrm flipV="1">
                <a:off x="3432468" y="3437226"/>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2A56413-DD33-364D-8F7F-3CAC9E93DBA3}"/>
                  </a:ext>
                </a:extLst>
              </p:cNvPr>
              <p:cNvCxnSpPr>
                <a:cxnSpLocks/>
              </p:cNvCxnSpPr>
              <p:nvPr/>
            </p:nvCxnSpPr>
            <p:spPr>
              <a:xfrm flipH="1">
                <a:off x="2142761" y="3429000"/>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8E9A5A58-F16F-2848-A9F3-99FB7ABAD055}"/>
                </a:ext>
              </a:extLst>
            </p:cNvPr>
            <p:cNvSpPr txBox="1"/>
            <p:nvPr/>
          </p:nvSpPr>
          <p:spPr>
            <a:xfrm>
              <a:off x="4663677" y="548288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TextBox 112">
              <a:extLst>
                <a:ext uri="{FF2B5EF4-FFF2-40B4-BE49-F238E27FC236}">
                  <a16:creationId xmlns:a16="http://schemas.microsoft.com/office/drawing/2014/main" id="{F70543A9-7CFB-3444-A135-1EC1EC391431}"/>
                </a:ext>
              </a:extLst>
            </p:cNvPr>
            <p:cNvSpPr txBox="1"/>
            <p:nvPr/>
          </p:nvSpPr>
          <p:spPr>
            <a:xfrm>
              <a:off x="330675" y="370548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5-Point Star 52">
              <a:extLst>
                <a:ext uri="{FF2B5EF4-FFF2-40B4-BE49-F238E27FC236}">
                  <a16:creationId xmlns:a16="http://schemas.microsoft.com/office/drawing/2014/main" id="{C9600732-C1A5-414A-B77E-953B6B962334}"/>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91031FE-9D7F-4F47-820D-95FB6FA8B1CB}"/>
                    </a:ext>
                  </a:extLst>
                </p14:cNvPr>
                <p14:cNvContentPartPr/>
                <p14:nvPr/>
              </p14:nvContentPartPr>
              <p14:xfrm>
                <a:off x="2591160" y="2900674"/>
                <a:ext cx="758520" cy="2795400"/>
              </p14:xfrm>
            </p:contentPart>
          </mc:Choice>
          <mc:Fallback xmlns="">
            <p:pic>
              <p:nvPicPr>
                <p:cNvPr id="3" name="Ink 2">
                  <a:extLst>
                    <a:ext uri="{FF2B5EF4-FFF2-40B4-BE49-F238E27FC236}">
                      <a16:creationId xmlns:a16="http://schemas.microsoft.com/office/drawing/2014/main" id="{191031FE-9D7F-4F47-820D-95FB6FA8B1CB}"/>
                    </a:ext>
                  </a:extLst>
                </p:cNvPr>
                <p:cNvPicPr/>
                <p:nvPr/>
              </p:nvPicPr>
              <p:blipFill>
                <a:blip r:embed="rId4"/>
                <a:stretch>
                  <a:fillRect/>
                </a:stretch>
              </p:blipFill>
              <p:spPr>
                <a:xfrm>
                  <a:off x="2578560" y="2888074"/>
                  <a:ext cx="783720" cy="2820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F66327EB-1D6A-AB42-8AA2-412845F23B9C}"/>
                  </a:ext>
                </a:extLst>
              </p14:cNvPr>
              <p14:cNvContentPartPr/>
              <p14:nvPr/>
            </p14:nvContentPartPr>
            <p14:xfrm>
              <a:off x="396600" y="-416006"/>
              <a:ext cx="360" cy="360"/>
            </p14:xfrm>
          </p:contentPart>
        </mc:Choice>
        <mc:Fallback xmlns="">
          <p:pic>
            <p:nvPicPr>
              <p:cNvPr id="5" name="Ink 4">
                <a:extLst>
                  <a:ext uri="{FF2B5EF4-FFF2-40B4-BE49-F238E27FC236}">
                    <a16:creationId xmlns:a16="http://schemas.microsoft.com/office/drawing/2014/main" id="{F66327EB-1D6A-AB42-8AA2-412845F23B9C}"/>
                  </a:ext>
                </a:extLst>
              </p:cNvPr>
              <p:cNvPicPr/>
              <p:nvPr/>
            </p:nvPicPr>
            <p:blipFill>
              <a:blip r:embed="rId6"/>
              <a:stretch>
                <a:fillRect/>
              </a:stretch>
            </p:blipFill>
            <p:spPr>
              <a:xfrm>
                <a:off x="378960" y="-524006"/>
                <a:ext cx="36000" cy="216000"/>
              </a:xfrm>
              <a:prstGeom prst="rect">
                <a:avLst/>
              </a:prstGeom>
            </p:spPr>
          </p:pic>
        </mc:Fallback>
      </mc:AlternateContent>
    </p:spTree>
    <p:extLst>
      <p:ext uri="{BB962C8B-B14F-4D97-AF65-F5344CB8AC3E}">
        <p14:creationId xmlns:p14="http://schemas.microsoft.com/office/powerpoint/2010/main" val="385633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Good Fit</a:t>
            </a:r>
          </a:p>
        </p:txBody>
      </p:sp>
      <p:sp>
        <p:nvSpPr>
          <p:cNvPr id="62" name="Text Placeholder 2">
            <a:extLst>
              <a:ext uri="{FF2B5EF4-FFF2-40B4-BE49-F238E27FC236}">
                <a16:creationId xmlns:a16="http://schemas.microsoft.com/office/drawing/2014/main" id="{5572D869-DC0C-304C-A14C-5324A8D5A397}"/>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Appropriate 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Model captures the general relationship between the input data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output y: {Class 1, Class 2}. </a:t>
            </a:r>
          </a:p>
        </p:txBody>
      </p:sp>
      <p:sp>
        <p:nvSpPr>
          <p:cNvPr id="63" name="Rectangle 62">
            <a:extLst>
              <a:ext uri="{FF2B5EF4-FFF2-40B4-BE49-F238E27FC236}">
                <a16:creationId xmlns:a16="http://schemas.microsoft.com/office/drawing/2014/main" id="{D3D31165-C61D-2B45-B8F0-B38B78A38254}"/>
              </a:ext>
            </a:extLst>
          </p:cNvPr>
          <p:cNvSpPr/>
          <p:nvPr/>
        </p:nvSpPr>
        <p:spPr>
          <a:xfrm>
            <a:off x="5200508" y="2824016"/>
            <a:ext cx="6848741"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not too simple, not too complex.</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picks up the underlying relationship rather than the noise in the training.</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good enough on training and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65" name="Group 64">
            <a:extLst>
              <a:ext uri="{FF2B5EF4-FFF2-40B4-BE49-F238E27FC236}">
                <a16:creationId xmlns:a16="http://schemas.microsoft.com/office/drawing/2014/main" id="{9E474127-0BC6-3E48-A5AD-17276C24870F}"/>
              </a:ext>
            </a:extLst>
          </p:cNvPr>
          <p:cNvGrpSpPr/>
          <p:nvPr/>
        </p:nvGrpSpPr>
        <p:grpSpPr>
          <a:xfrm>
            <a:off x="735088" y="3141450"/>
            <a:ext cx="4320647" cy="2584107"/>
            <a:chOff x="735088" y="3263370"/>
            <a:chExt cx="4320647" cy="2584107"/>
          </a:xfrm>
        </p:grpSpPr>
        <p:grpSp>
          <p:nvGrpSpPr>
            <p:cNvPr id="67" name="Group 66">
              <a:extLst>
                <a:ext uri="{FF2B5EF4-FFF2-40B4-BE49-F238E27FC236}">
                  <a16:creationId xmlns:a16="http://schemas.microsoft.com/office/drawing/2014/main" id="{D1B48FE7-CBA8-6941-9B74-470C5518A0F2}"/>
                </a:ext>
              </a:extLst>
            </p:cNvPr>
            <p:cNvGrpSpPr/>
            <p:nvPr/>
          </p:nvGrpSpPr>
          <p:grpSpPr>
            <a:xfrm>
              <a:off x="735088" y="3897014"/>
              <a:ext cx="4320647" cy="1789854"/>
              <a:chOff x="6493683" y="3860194"/>
              <a:chExt cx="4320647" cy="1789854"/>
            </a:xfrm>
          </p:grpSpPr>
          <p:grpSp>
            <p:nvGrpSpPr>
              <p:cNvPr id="82" name="Group 81">
                <a:extLst>
                  <a:ext uri="{FF2B5EF4-FFF2-40B4-BE49-F238E27FC236}">
                    <a16:creationId xmlns:a16="http://schemas.microsoft.com/office/drawing/2014/main" id="{34D18A15-4BF7-B34F-A34C-081C6B7F08A5}"/>
                  </a:ext>
                </a:extLst>
              </p:cNvPr>
              <p:cNvGrpSpPr/>
              <p:nvPr/>
            </p:nvGrpSpPr>
            <p:grpSpPr>
              <a:xfrm>
                <a:off x="6493683" y="3860194"/>
                <a:ext cx="4320647" cy="1789854"/>
                <a:chOff x="6500798" y="1410313"/>
                <a:chExt cx="4320647" cy="1789854"/>
              </a:xfrm>
            </p:grpSpPr>
            <p:sp>
              <p:nvSpPr>
                <p:cNvPr id="89" name="5-Point Star 88">
                  <a:extLst>
                    <a:ext uri="{FF2B5EF4-FFF2-40B4-BE49-F238E27FC236}">
                      <a16:creationId xmlns:a16="http://schemas.microsoft.com/office/drawing/2014/main" id="{4722150A-26B3-864B-AD21-10E3EDDA3E3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B0773B83-DD94-1949-A49A-0D59D8593D05}"/>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A73C7893-6C76-6046-8A3B-9FF527879BEA}"/>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989B98D0-B102-174C-B54C-6FC6E643AD25}"/>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8DD2A595-22E7-234F-829C-429138AD2166}"/>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8DD36CBD-D82C-C245-9252-27A35FF4C07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78656972-8C93-814F-A7A5-E688F91C8531}"/>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B2255A00-6510-AC42-B9DD-0525CE4D9296}"/>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5-Point Star 96">
                  <a:extLst>
                    <a:ext uri="{FF2B5EF4-FFF2-40B4-BE49-F238E27FC236}">
                      <a16:creationId xmlns:a16="http://schemas.microsoft.com/office/drawing/2014/main" id="{C9D29778-C45E-B645-9716-45E979CFB0C0}"/>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5-Point Star 97">
                  <a:extLst>
                    <a:ext uri="{FF2B5EF4-FFF2-40B4-BE49-F238E27FC236}">
                      <a16:creationId xmlns:a16="http://schemas.microsoft.com/office/drawing/2014/main" id="{61F5E1C2-58E2-AB4D-87CF-09B980E8866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42">
                  <a:extLst>
                    <a:ext uri="{FF2B5EF4-FFF2-40B4-BE49-F238E27FC236}">
                      <a16:creationId xmlns:a16="http://schemas.microsoft.com/office/drawing/2014/main" id="{AE731D53-DBE5-E147-ABC9-5D5258C184BD}"/>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5-Point Star 99">
                  <a:extLst>
                    <a:ext uri="{FF2B5EF4-FFF2-40B4-BE49-F238E27FC236}">
                      <a16:creationId xmlns:a16="http://schemas.microsoft.com/office/drawing/2014/main" id="{EF34BB42-2D5B-1642-97F8-54DE100A8684}"/>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4">
                  <a:extLst>
                    <a:ext uri="{FF2B5EF4-FFF2-40B4-BE49-F238E27FC236}">
                      <a16:creationId xmlns:a16="http://schemas.microsoft.com/office/drawing/2014/main" id="{C85E678F-C05D-5646-8ADF-815B196A5B49}"/>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5">
                  <a:extLst>
                    <a:ext uri="{FF2B5EF4-FFF2-40B4-BE49-F238E27FC236}">
                      <a16:creationId xmlns:a16="http://schemas.microsoft.com/office/drawing/2014/main" id="{363B722D-C34A-C64C-8528-2A56ED7890F0}"/>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6">
                  <a:extLst>
                    <a:ext uri="{FF2B5EF4-FFF2-40B4-BE49-F238E27FC236}">
                      <a16:creationId xmlns:a16="http://schemas.microsoft.com/office/drawing/2014/main" id="{FE50BB12-75AF-E344-A564-01F1C960F825}"/>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47">
                  <a:extLst>
                    <a:ext uri="{FF2B5EF4-FFF2-40B4-BE49-F238E27FC236}">
                      <a16:creationId xmlns:a16="http://schemas.microsoft.com/office/drawing/2014/main" id="{972859D6-B1C1-E340-ACD2-9A5120039252}"/>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71">
                  <a:extLst>
                    <a:ext uri="{FF2B5EF4-FFF2-40B4-BE49-F238E27FC236}">
                      <a16:creationId xmlns:a16="http://schemas.microsoft.com/office/drawing/2014/main" id="{BC8A660A-BAAD-804C-8D62-16FEC282F2CB}"/>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Flowchart: Connector 72">
                  <a:extLst>
                    <a:ext uri="{FF2B5EF4-FFF2-40B4-BE49-F238E27FC236}">
                      <a16:creationId xmlns:a16="http://schemas.microsoft.com/office/drawing/2014/main" id="{85E3F6D8-823B-124D-A4A9-A4C5DA7AB8C3}"/>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7" name="Straight Connector 106">
                  <a:extLst>
                    <a:ext uri="{FF2B5EF4-FFF2-40B4-BE49-F238E27FC236}">
                      <a16:creationId xmlns:a16="http://schemas.microsoft.com/office/drawing/2014/main" id="{BB6088ED-0612-A04A-BA38-4E946DF957ED}"/>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041606-7158-6B46-ABD3-D24C4A41A69F}"/>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9" name="Flowchart: Connector 83">
                  <a:extLst>
                    <a:ext uri="{FF2B5EF4-FFF2-40B4-BE49-F238E27FC236}">
                      <a16:creationId xmlns:a16="http://schemas.microsoft.com/office/drawing/2014/main" id="{B337FA93-FEFF-9D4F-9BD1-0A86901472B8}"/>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4">
                  <a:extLst>
                    <a:ext uri="{FF2B5EF4-FFF2-40B4-BE49-F238E27FC236}">
                      <a16:creationId xmlns:a16="http://schemas.microsoft.com/office/drawing/2014/main" id="{DEA790EB-5A7F-924B-8A9B-9489AA362D21}"/>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85">
                  <a:extLst>
                    <a:ext uri="{FF2B5EF4-FFF2-40B4-BE49-F238E27FC236}">
                      <a16:creationId xmlns:a16="http://schemas.microsoft.com/office/drawing/2014/main" id="{045862D7-0B02-894B-8F0F-71D90983AE89}"/>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Flowchart: Connector 86">
                  <a:extLst>
                    <a:ext uri="{FF2B5EF4-FFF2-40B4-BE49-F238E27FC236}">
                      <a16:creationId xmlns:a16="http://schemas.microsoft.com/office/drawing/2014/main" id="{218B6D86-5F78-C449-81BF-9807AC9196B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3" name="5-Point Star 82">
                <a:extLst>
                  <a:ext uri="{FF2B5EF4-FFF2-40B4-BE49-F238E27FC236}">
                    <a16:creationId xmlns:a16="http://schemas.microsoft.com/office/drawing/2014/main" id="{46F65F0B-D3B9-E746-8138-B5F70A794558}"/>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FBADA4DF-2B76-8D4E-A52A-2C52ED25BABF}"/>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CDE8041F-A86D-364F-8083-677C880F0A4E}"/>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A6862E76-AFD3-5240-8AFB-6015F1F00F20}"/>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85">
                <a:extLst>
                  <a:ext uri="{FF2B5EF4-FFF2-40B4-BE49-F238E27FC236}">
                    <a16:creationId xmlns:a16="http://schemas.microsoft.com/office/drawing/2014/main" id="{296B2B4A-F1F7-444F-A7DF-7EA0205080C4}"/>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85">
                <a:extLst>
                  <a:ext uri="{FF2B5EF4-FFF2-40B4-BE49-F238E27FC236}">
                    <a16:creationId xmlns:a16="http://schemas.microsoft.com/office/drawing/2014/main" id="{88AA3010-A569-074B-9561-C1D08994BF5F}"/>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8" name="5-Point Star 67">
              <a:extLst>
                <a:ext uri="{FF2B5EF4-FFF2-40B4-BE49-F238E27FC236}">
                  <a16:creationId xmlns:a16="http://schemas.microsoft.com/office/drawing/2014/main" id="{55E106BC-44D9-0A4C-8602-C4E68B1B8D3B}"/>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EBE3D150-A6C8-1E4B-A0E5-79A4F7293492}"/>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1F509880-A98E-5A4B-9921-89F98D1B80F4}"/>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E2E96DC5-2ADF-4346-8737-0762B5F7C16E}"/>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8A9246D2-9603-374B-9BC5-29187670FAAA}"/>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5-Point Star 72">
              <a:extLst>
                <a:ext uri="{FF2B5EF4-FFF2-40B4-BE49-F238E27FC236}">
                  <a16:creationId xmlns:a16="http://schemas.microsoft.com/office/drawing/2014/main" id="{BCA8C98A-1F94-004A-B3BB-4EBCB8CB197F}"/>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5-Point Star 73">
              <a:extLst>
                <a:ext uri="{FF2B5EF4-FFF2-40B4-BE49-F238E27FC236}">
                  <a16:creationId xmlns:a16="http://schemas.microsoft.com/office/drawing/2014/main" id="{3A17A01B-CBE1-924B-BFD4-F84D1928397D}"/>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5-Point Star 74">
              <a:extLst>
                <a:ext uri="{FF2B5EF4-FFF2-40B4-BE49-F238E27FC236}">
                  <a16:creationId xmlns:a16="http://schemas.microsoft.com/office/drawing/2014/main" id="{A2100D01-BFF9-5948-8694-FE3F838C5598}"/>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reeform 75">
              <a:extLst>
                <a:ext uri="{FF2B5EF4-FFF2-40B4-BE49-F238E27FC236}">
                  <a16:creationId xmlns:a16="http://schemas.microsoft.com/office/drawing/2014/main" id="{46023923-0EAE-0340-8AF0-7A0371C90AE6}"/>
                </a:ext>
              </a:extLst>
            </p:cNvPr>
            <p:cNvSpPr/>
            <p:nvPr/>
          </p:nvSpPr>
          <p:spPr>
            <a:xfrm rot="4077738">
              <a:off x="2188437" y="3946590"/>
              <a:ext cx="2449061" cy="1352714"/>
            </a:xfrm>
            <a:custGeom>
              <a:avLst/>
              <a:gdLst>
                <a:gd name="connsiteX0" fmla="*/ 0 w 4448710"/>
                <a:gd name="connsiteY0" fmla="*/ 0 h 4209318"/>
                <a:gd name="connsiteX1" fmla="*/ 1097280 w 4448710"/>
                <a:gd name="connsiteY1" fmla="*/ 4151376 h 4209318"/>
                <a:gd name="connsiteX2" fmla="*/ 4072128 w 4448710"/>
                <a:gd name="connsiteY2" fmla="*/ 2420112 h 4209318"/>
                <a:gd name="connsiteX3" fmla="*/ 4309872 w 4448710"/>
                <a:gd name="connsiteY3" fmla="*/ 2286000 h 4209318"/>
              </a:gdLst>
              <a:ahLst/>
              <a:cxnLst>
                <a:cxn ang="0">
                  <a:pos x="connsiteX0" y="connsiteY0"/>
                </a:cxn>
                <a:cxn ang="0">
                  <a:pos x="connsiteX1" y="connsiteY1"/>
                </a:cxn>
                <a:cxn ang="0">
                  <a:pos x="connsiteX2" y="connsiteY2"/>
                </a:cxn>
                <a:cxn ang="0">
                  <a:pos x="connsiteX3" y="connsiteY3"/>
                </a:cxn>
              </a:cxnLst>
              <a:rect l="l" t="t" r="r" b="b"/>
              <a:pathLst>
                <a:path w="4448710" h="4209318">
                  <a:moveTo>
                    <a:pt x="0" y="0"/>
                  </a:moveTo>
                  <a:cubicBezTo>
                    <a:pt x="209296" y="1874012"/>
                    <a:pt x="418592" y="3748024"/>
                    <a:pt x="1097280" y="4151376"/>
                  </a:cubicBezTo>
                  <a:cubicBezTo>
                    <a:pt x="1775968" y="4554728"/>
                    <a:pt x="3536696" y="2731008"/>
                    <a:pt x="4072128" y="2420112"/>
                  </a:cubicBezTo>
                  <a:cubicBezTo>
                    <a:pt x="4607560" y="2109216"/>
                    <a:pt x="4458716" y="2197608"/>
                    <a:pt x="4309872" y="228600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a:extLst>
                <a:ext uri="{FF2B5EF4-FFF2-40B4-BE49-F238E27FC236}">
                  <a16:creationId xmlns:a16="http://schemas.microsoft.com/office/drawing/2014/main" id="{549AFFC0-804E-A94B-AD68-0021A0D745F5}"/>
                </a:ext>
              </a:extLst>
            </p:cNvPr>
            <p:cNvSpPr txBox="1"/>
            <p:nvPr/>
          </p:nvSpPr>
          <p:spPr>
            <a:xfrm>
              <a:off x="4055067" y="3267949"/>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8" name="TextBox 77">
              <a:extLst>
                <a:ext uri="{FF2B5EF4-FFF2-40B4-BE49-F238E27FC236}">
                  <a16:creationId xmlns:a16="http://schemas.microsoft.com/office/drawing/2014/main" id="{AFE4A440-F038-1840-B922-10B83F28EFD0}"/>
                </a:ext>
              </a:extLst>
            </p:cNvPr>
            <p:cNvSpPr txBox="1"/>
            <p:nvPr/>
          </p:nvSpPr>
          <p:spPr>
            <a:xfrm>
              <a:off x="1168418" y="3263370"/>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80" name="Straight Arrow Connector 79">
              <a:extLst>
                <a:ext uri="{FF2B5EF4-FFF2-40B4-BE49-F238E27FC236}">
                  <a16:creationId xmlns:a16="http://schemas.microsoft.com/office/drawing/2014/main" id="{E9F60F30-CE01-804A-AA3E-2E0C8CC4C647}"/>
                </a:ext>
              </a:extLst>
            </p:cNvPr>
            <p:cNvCxnSpPr>
              <a:cxnSpLocks/>
            </p:cNvCxnSpPr>
            <p:nvPr/>
          </p:nvCxnSpPr>
          <p:spPr>
            <a:xfrm flipV="1">
              <a:off x="3432468" y="3437226"/>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DC83F7C-8486-0046-9298-4BFDB423B782}"/>
                </a:ext>
              </a:extLst>
            </p:cNvPr>
            <p:cNvCxnSpPr>
              <a:cxnSpLocks/>
            </p:cNvCxnSpPr>
            <p:nvPr/>
          </p:nvCxnSpPr>
          <p:spPr>
            <a:xfrm flipH="1">
              <a:off x="2142761" y="3429000"/>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42E9650-C5A7-0949-89AD-86D6CDDE7968}"/>
              </a:ext>
            </a:extLst>
          </p:cNvPr>
          <p:cNvSpPr txBox="1"/>
          <p:nvPr/>
        </p:nvSpPr>
        <p:spPr>
          <a:xfrm>
            <a:off x="4663677" y="548288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TextBox 113">
            <a:extLst>
              <a:ext uri="{FF2B5EF4-FFF2-40B4-BE49-F238E27FC236}">
                <a16:creationId xmlns:a16="http://schemas.microsoft.com/office/drawing/2014/main" id="{9157B076-1710-4B45-B8A3-30EDCEE0DC5F}"/>
              </a:ext>
            </a:extLst>
          </p:cNvPr>
          <p:cNvSpPr txBox="1"/>
          <p:nvPr/>
        </p:nvSpPr>
        <p:spPr>
          <a:xfrm>
            <a:off x="330675" y="370548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5-Point Star 52">
            <a:extLst>
              <a:ext uri="{FF2B5EF4-FFF2-40B4-BE49-F238E27FC236}">
                <a16:creationId xmlns:a16="http://schemas.microsoft.com/office/drawing/2014/main" id="{B9552FFB-8A8A-A746-9929-2BFB3AC7F7CD}"/>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68989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 Evaluation</a:t>
            </a:r>
          </a:p>
        </p:txBody>
      </p:sp>
    </p:spTree>
    <p:extLst>
      <p:ext uri="{BB962C8B-B14F-4D97-AF65-F5344CB8AC3E}">
        <p14:creationId xmlns:p14="http://schemas.microsoft.com/office/powerpoint/2010/main" val="300469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entagon 98">
            <a:extLst>
              <a:ext uri="{FF2B5EF4-FFF2-40B4-BE49-F238E27FC236}">
                <a16:creationId xmlns:a16="http://schemas.microsoft.com/office/drawing/2014/main" id="{4D8415BD-AA5B-FB47-A1B7-EB82A511706D}"/>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Pentagon 99">
            <a:extLst>
              <a:ext uri="{FF2B5EF4-FFF2-40B4-BE49-F238E27FC236}">
                <a16:creationId xmlns:a16="http://schemas.microsoft.com/office/drawing/2014/main" id="{0B862CB1-93B3-C942-AB67-3F0F134F7637}"/>
              </a:ext>
            </a:extLst>
          </p:cNvPr>
          <p:cNvSpPr/>
          <p:nvPr/>
        </p:nvSpPr>
        <p:spPr bwMode="white">
          <a:xfrm>
            <a:off x="555331" y="1711577"/>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103BB298-400B-A340-99C0-DE225305059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Regression Metrics</a:t>
            </a:r>
          </a:p>
        </p:txBody>
      </p:sp>
      <p:grpSp>
        <p:nvGrpSpPr>
          <p:cNvPr id="55" name="Group 54">
            <a:extLst>
              <a:ext uri="{FF2B5EF4-FFF2-40B4-BE49-F238E27FC236}">
                <a16:creationId xmlns:a16="http://schemas.microsoft.com/office/drawing/2014/main" id="{E6C1BEAE-6472-574D-B103-3F7349640813}"/>
              </a:ext>
            </a:extLst>
          </p:cNvPr>
          <p:cNvGrpSpPr/>
          <p:nvPr/>
        </p:nvGrpSpPr>
        <p:grpSpPr>
          <a:xfrm>
            <a:off x="5775823" y="1876108"/>
            <a:ext cx="5221109" cy="1200329"/>
            <a:chOff x="5775823" y="1876108"/>
            <a:chExt cx="5221109" cy="1200329"/>
          </a:xfrm>
        </p:grpSpPr>
        <p:sp>
          <p:nvSpPr>
            <p:cNvPr id="56" name="TextBox 55">
              <a:extLst>
                <a:ext uri="{FF2B5EF4-FFF2-40B4-BE49-F238E27FC236}">
                  <a16:creationId xmlns:a16="http://schemas.microsoft.com/office/drawing/2014/main" id="{5CA8C8FE-1F62-BE49-969A-5A55E9635DF5}"/>
                </a:ext>
              </a:extLst>
            </p:cNvPr>
            <p:cNvSpPr txBox="1"/>
            <p:nvPr/>
          </p:nvSpPr>
          <p:spPr>
            <a:xfrm>
              <a:off x="5775823" y="1876108"/>
              <a:ext cx="4483668" cy="1200329"/>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Data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Predicted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Mean value of data values,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Number of data records</a:t>
              </a:r>
            </a:p>
          </p:txBody>
        </p:sp>
        <p:pic>
          <p:nvPicPr>
            <p:cNvPr id="58" name="Picture 57">
              <a:extLst>
                <a:ext uri="{FF2B5EF4-FFF2-40B4-BE49-F238E27FC236}">
                  <a16:creationId xmlns:a16="http://schemas.microsoft.com/office/drawing/2014/main" id="{C903B0E3-7638-804D-A512-CE2A511A0BAB}"/>
                </a:ext>
              </a:extLst>
            </p:cNvPr>
            <p:cNvPicPr>
              <a:picLocks noChangeAspect="1"/>
            </p:cNvPicPr>
            <p:nvPr/>
          </p:nvPicPr>
          <p:blipFill>
            <a:blip r:embed="rId3"/>
            <a:stretch>
              <a:fillRect/>
            </a:stretch>
          </p:blipFill>
          <p:spPr>
            <a:xfrm>
              <a:off x="9717109" y="2294875"/>
              <a:ext cx="1279823" cy="618479"/>
            </a:xfrm>
            <a:prstGeom prst="rect">
              <a:avLst/>
            </a:prstGeom>
          </p:spPr>
        </p:pic>
        <p:pic>
          <p:nvPicPr>
            <p:cNvPr id="59" name="Picture 58">
              <a:extLst>
                <a:ext uri="{FF2B5EF4-FFF2-40B4-BE49-F238E27FC236}">
                  <a16:creationId xmlns:a16="http://schemas.microsoft.com/office/drawing/2014/main" id="{A5C6E8F0-2192-B949-871D-015901FDBD71}"/>
                </a:ext>
              </a:extLst>
            </p:cNvPr>
            <p:cNvPicPr>
              <a:picLocks noChangeAspect="1"/>
            </p:cNvPicPr>
            <p:nvPr/>
          </p:nvPicPr>
          <p:blipFill>
            <a:blip r:embed="rId4"/>
            <a:stretch>
              <a:fillRect/>
            </a:stretch>
          </p:blipFill>
          <p:spPr>
            <a:xfrm>
              <a:off x="6464457" y="1878200"/>
              <a:ext cx="307085" cy="269483"/>
            </a:xfrm>
            <a:prstGeom prst="rect">
              <a:avLst/>
            </a:prstGeom>
          </p:spPr>
        </p:pic>
        <p:pic>
          <p:nvPicPr>
            <p:cNvPr id="60" name="Picture 59">
              <a:extLst>
                <a:ext uri="{FF2B5EF4-FFF2-40B4-BE49-F238E27FC236}">
                  <a16:creationId xmlns:a16="http://schemas.microsoft.com/office/drawing/2014/main" id="{9108B499-7BD4-A349-8F11-3C45B65FBD54}"/>
                </a:ext>
              </a:extLst>
            </p:cNvPr>
            <p:cNvPicPr>
              <a:picLocks noChangeAspect="1"/>
            </p:cNvPicPr>
            <p:nvPr/>
          </p:nvPicPr>
          <p:blipFill>
            <a:blip r:embed="rId5"/>
            <a:stretch>
              <a:fillRect/>
            </a:stretch>
          </p:blipFill>
          <p:spPr>
            <a:xfrm>
              <a:off x="6452349" y="2183165"/>
              <a:ext cx="307086" cy="269484"/>
            </a:xfrm>
            <a:prstGeom prst="rect">
              <a:avLst/>
            </a:prstGeom>
          </p:spPr>
        </p:pic>
        <p:pic>
          <p:nvPicPr>
            <p:cNvPr id="61" name="Picture 60">
              <a:extLst>
                <a:ext uri="{FF2B5EF4-FFF2-40B4-BE49-F238E27FC236}">
                  <a16:creationId xmlns:a16="http://schemas.microsoft.com/office/drawing/2014/main" id="{F82FE4D3-5BCB-9D41-A04F-E2EA5465F8B7}"/>
                </a:ext>
              </a:extLst>
            </p:cNvPr>
            <p:cNvPicPr>
              <a:picLocks noChangeAspect="1"/>
            </p:cNvPicPr>
            <p:nvPr/>
          </p:nvPicPr>
          <p:blipFill>
            <a:blip r:embed="rId6"/>
            <a:stretch>
              <a:fillRect/>
            </a:stretch>
          </p:blipFill>
          <p:spPr>
            <a:xfrm>
              <a:off x="6462937" y="2550329"/>
              <a:ext cx="106412" cy="183265"/>
            </a:xfrm>
            <a:prstGeom prst="rect">
              <a:avLst/>
            </a:prstGeom>
          </p:spPr>
        </p:pic>
        <p:pic>
          <p:nvPicPr>
            <p:cNvPr id="62" name="Picture 61">
              <a:extLst>
                <a:ext uri="{FF2B5EF4-FFF2-40B4-BE49-F238E27FC236}">
                  <a16:creationId xmlns:a16="http://schemas.microsoft.com/office/drawing/2014/main" id="{96D07A8C-C83B-F940-BFA8-9C5B61AAEE56}"/>
                </a:ext>
              </a:extLst>
            </p:cNvPr>
            <p:cNvPicPr>
              <a:picLocks noChangeAspect="1"/>
            </p:cNvPicPr>
            <p:nvPr/>
          </p:nvPicPr>
          <p:blipFill>
            <a:blip r:embed="rId7"/>
            <a:stretch>
              <a:fillRect/>
            </a:stretch>
          </p:blipFill>
          <p:spPr>
            <a:xfrm>
              <a:off x="6454572" y="2831274"/>
              <a:ext cx="128618" cy="115756"/>
            </a:xfrm>
            <a:prstGeom prst="rect">
              <a:avLst/>
            </a:prstGeom>
          </p:spPr>
        </p:pic>
      </p:grpSp>
      <p:graphicFrame>
        <p:nvGraphicFramePr>
          <p:cNvPr id="63" name="Table 62">
            <a:extLst>
              <a:ext uri="{FF2B5EF4-FFF2-40B4-BE49-F238E27FC236}">
                <a16:creationId xmlns:a16="http://schemas.microsoft.com/office/drawing/2014/main" id="{773D8E56-432E-3E4F-ABBE-976D3B0AF0C5}"/>
              </a:ext>
            </a:extLst>
          </p:cNvPr>
          <p:cNvGraphicFramePr>
            <a:graphicFrameLocks noGrp="1"/>
          </p:cNvGraphicFramePr>
          <p:nvPr/>
        </p:nvGraphicFramePr>
        <p:xfrm>
          <a:off x="1072139" y="1638647"/>
          <a:ext cx="5233216" cy="3812898"/>
        </p:xfrm>
        <a:graphic>
          <a:graphicData uri="http://schemas.openxmlformats.org/drawingml/2006/table">
            <a:tbl>
              <a:tblPr firstRow="1" bandRow="1">
                <a:tableStyleId>{5C22544A-7EE6-4342-B048-85BDC9FD1C3A}</a:tableStyleId>
              </a:tblPr>
              <a:tblGrid>
                <a:gridCol w="2505725">
                  <a:extLst>
                    <a:ext uri="{9D8B030D-6E8A-4147-A177-3AD203B41FA5}">
                      <a16:colId xmlns:a16="http://schemas.microsoft.com/office/drawing/2014/main" val="1725729869"/>
                    </a:ext>
                  </a:extLst>
                </a:gridCol>
                <a:gridCol w="2727491">
                  <a:extLst>
                    <a:ext uri="{9D8B030D-6E8A-4147-A177-3AD203B41FA5}">
                      <a16:colId xmlns:a16="http://schemas.microsoft.com/office/drawing/2014/main" val="3620867233"/>
                    </a:ext>
                  </a:extLst>
                </a:gridCol>
              </a:tblGrid>
              <a:tr h="557596">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Metrics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Equations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29781550"/>
                  </a:ext>
                </a:extLst>
              </a:tr>
              <a:tr h="824048">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Squared Error (MSE)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0207"/>
                  </a:ext>
                </a:extLst>
              </a:tr>
              <a:tr h="746095">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Root Mean Squared Error (RMSE)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7641130"/>
                  </a:ext>
                </a:extLst>
              </a:tr>
              <a:tr h="770759">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Absolute Error (MAE)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208479"/>
                  </a:ext>
                </a:extLst>
              </a:tr>
              <a:tr h="746095">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 Squared (R</a:t>
                      </a:r>
                      <a:r>
                        <a:rPr lang="en-US" b="0" i="0" baseline="30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5806773"/>
                  </a:ext>
                </a:extLst>
              </a:tr>
            </a:tbl>
          </a:graphicData>
        </a:graphic>
      </p:graphicFrame>
      <p:cxnSp>
        <p:nvCxnSpPr>
          <p:cNvPr id="42" name="Straight Connector 41">
            <a:extLst>
              <a:ext uri="{FF2B5EF4-FFF2-40B4-BE49-F238E27FC236}">
                <a16:creationId xmlns:a16="http://schemas.microsoft.com/office/drawing/2014/main" id="{4264EB6A-8A7F-7A49-BD4F-73489E28CC51}"/>
              </a:ext>
            </a:extLst>
          </p:cNvPr>
          <p:cNvCxnSpPr/>
          <p:nvPr/>
        </p:nvCxnSpPr>
        <p:spPr>
          <a:xfrm flipV="1">
            <a:off x="6879905" y="3451101"/>
            <a:ext cx="0" cy="1948117"/>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587367-4CDE-A649-AD24-BE3C6A647FF8}"/>
              </a:ext>
            </a:extLst>
          </p:cNvPr>
          <p:cNvCxnSpPr/>
          <p:nvPr/>
        </p:nvCxnSpPr>
        <p:spPr>
          <a:xfrm>
            <a:off x="6879905" y="5387752"/>
            <a:ext cx="403854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D6CDDE-09B0-D64A-AC1C-1B3BE36F8F70}"/>
              </a:ext>
            </a:extLst>
          </p:cNvPr>
          <p:cNvCxnSpPr/>
          <p:nvPr/>
        </p:nvCxnSpPr>
        <p:spPr>
          <a:xfrm flipV="1">
            <a:off x="6879905" y="3633807"/>
            <a:ext cx="3949266" cy="1512616"/>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A81AA685-B970-414B-A0A1-FE6AEF7A55D3}"/>
              </a:ext>
            </a:extLst>
          </p:cNvPr>
          <p:cNvPicPr>
            <a:picLocks noChangeAspect="1"/>
          </p:cNvPicPr>
          <p:nvPr/>
        </p:nvPicPr>
        <p:blipFill>
          <a:blip r:embed="rId8"/>
          <a:stretch>
            <a:fillRect/>
          </a:stretch>
        </p:blipFill>
        <p:spPr>
          <a:xfrm>
            <a:off x="9005609" y="5503809"/>
            <a:ext cx="128915" cy="115345"/>
          </a:xfrm>
          <a:prstGeom prst="rect">
            <a:avLst/>
          </a:prstGeom>
        </p:spPr>
      </p:pic>
      <p:pic>
        <p:nvPicPr>
          <p:cNvPr id="78" name="Picture 77">
            <a:extLst>
              <a:ext uri="{FF2B5EF4-FFF2-40B4-BE49-F238E27FC236}">
                <a16:creationId xmlns:a16="http://schemas.microsoft.com/office/drawing/2014/main" id="{BFC66FCB-33A1-D340-8FAE-54F018C74039}"/>
              </a:ext>
            </a:extLst>
          </p:cNvPr>
          <p:cNvPicPr>
            <a:picLocks noChangeAspect="1"/>
          </p:cNvPicPr>
          <p:nvPr/>
        </p:nvPicPr>
        <p:blipFill>
          <a:blip r:embed="rId9"/>
          <a:stretch>
            <a:fillRect/>
          </a:stretch>
        </p:blipFill>
        <p:spPr>
          <a:xfrm>
            <a:off x="6722465" y="3358274"/>
            <a:ext cx="115344" cy="162839"/>
          </a:xfrm>
          <a:prstGeom prst="rect">
            <a:avLst/>
          </a:prstGeom>
        </p:spPr>
      </p:pic>
      <p:pic>
        <p:nvPicPr>
          <p:cNvPr id="79" name="Picture 78">
            <a:extLst>
              <a:ext uri="{FF2B5EF4-FFF2-40B4-BE49-F238E27FC236}">
                <a16:creationId xmlns:a16="http://schemas.microsoft.com/office/drawing/2014/main" id="{57EF1E58-0F19-5743-B62B-7C8D53B9A573}"/>
              </a:ext>
            </a:extLst>
          </p:cNvPr>
          <p:cNvPicPr>
            <a:picLocks noChangeAspect="1"/>
          </p:cNvPicPr>
          <p:nvPr/>
        </p:nvPicPr>
        <p:blipFill>
          <a:blip r:embed="rId10"/>
          <a:stretch>
            <a:fillRect/>
          </a:stretch>
        </p:blipFill>
        <p:spPr>
          <a:xfrm>
            <a:off x="6533091" y="3813421"/>
            <a:ext cx="308793" cy="264679"/>
          </a:xfrm>
          <a:prstGeom prst="rect">
            <a:avLst/>
          </a:prstGeom>
        </p:spPr>
      </p:pic>
      <p:pic>
        <p:nvPicPr>
          <p:cNvPr id="80" name="Picture 79">
            <a:extLst>
              <a:ext uri="{FF2B5EF4-FFF2-40B4-BE49-F238E27FC236}">
                <a16:creationId xmlns:a16="http://schemas.microsoft.com/office/drawing/2014/main" id="{65A3D616-5BA2-8843-8C4B-F388A26FB95A}"/>
              </a:ext>
            </a:extLst>
          </p:cNvPr>
          <p:cNvPicPr>
            <a:picLocks noChangeAspect="1"/>
          </p:cNvPicPr>
          <p:nvPr/>
        </p:nvPicPr>
        <p:blipFill>
          <a:blip r:embed="rId11"/>
          <a:stretch>
            <a:fillRect/>
          </a:stretch>
        </p:blipFill>
        <p:spPr>
          <a:xfrm>
            <a:off x="6535522" y="4159985"/>
            <a:ext cx="308793" cy="264679"/>
          </a:xfrm>
          <a:prstGeom prst="rect">
            <a:avLst/>
          </a:prstGeom>
        </p:spPr>
      </p:pic>
      <p:cxnSp>
        <p:nvCxnSpPr>
          <p:cNvPr id="91" name="Straight Connector 90">
            <a:extLst>
              <a:ext uri="{FF2B5EF4-FFF2-40B4-BE49-F238E27FC236}">
                <a16:creationId xmlns:a16="http://schemas.microsoft.com/office/drawing/2014/main" id="{7D89BC2C-2A2B-3E40-B7CC-56AF48BBB035}"/>
              </a:ext>
            </a:extLst>
          </p:cNvPr>
          <p:cNvCxnSpPr>
            <a:cxnSpLocks/>
          </p:cNvCxnSpPr>
          <p:nvPr/>
        </p:nvCxnSpPr>
        <p:spPr>
          <a:xfrm flipV="1">
            <a:off x="7338987" y="4980590"/>
            <a:ext cx="0" cy="151048"/>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FF3026-8B56-3141-BB24-7D0ABF6CA838}"/>
              </a:ext>
            </a:extLst>
          </p:cNvPr>
          <p:cNvCxnSpPr>
            <a:cxnSpLocks/>
          </p:cNvCxnSpPr>
          <p:nvPr/>
        </p:nvCxnSpPr>
        <p:spPr>
          <a:xfrm>
            <a:off x="7738727" y="4529319"/>
            <a:ext cx="0" cy="286036"/>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3BD6F7-3DDD-DD4F-BE31-310341641645}"/>
              </a:ext>
            </a:extLst>
          </p:cNvPr>
          <p:cNvCxnSpPr>
            <a:cxnSpLocks/>
          </p:cNvCxnSpPr>
          <p:nvPr/>
        </p:nvCxnSpPr>
        <p:spPr>
          <a:xfrm flipV="1">
            <a:off x="9595641" y="4132051"/>
            <a:ext cx="5080" cy="321841"/>
          </a:xfrm>
          <a:prstGeom prst="line">
            <a:avLst/>
          </a:prstGeom>
          <a:ln w="25400" cap="rnd" cmpd="sng">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A6E6EB-4DB3-8E45-BFE4-B1297BAAE6F3}"/>
              </a:ext>
            </a:extLst>
          </p:cNvPr>
          <p:cNvCxnSpPr>
            <a:cxnSpLocks/>
          </p:cNvCxnSpPr>
          <p:nvPr/>
        </p:nvCxnSpPr>
        <p:spPr>
          <a:xfrm flipV="1">
            <a:off x="7681179" y="4837687"/>
            <a:ext cx="0" cy="17928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74E49-A51D-5543-9AF0-05E7E2054EF2}"/>
              </a:ext>
            </a:extLst>
          </p:cNvPr>
          <p:cNvCxnSpPr>
            <a:cxnSpLocks/>
          </p:cNvCxnSpPr>
          <p:nvPr/>
        </p:nvCxnSpPr>
        <p:spPr>
          <a:xfrm>
            <a:off x="9702853" y="3690455"/>
            <a:ext cx="0" cy="36841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3F4506-C743-B645-A41F-34C06ECB25DC}"/>
              </a:ext>
            </a:extLst>
          </p:cNvPr>
          <p:cNvCxnSpPr>
            <a:cxnSpLocks/>
          </p:cNvCxnSpPr>
          <p:nvPr/>
        </p:nvCxnSpPr>
        <p:spPr>
          <a:xfrm flipV="1">
            <a:off x="8899175" y="4389285"/>
            <a:ext cx="0" cy="223454"/>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5D9361-5B1F-F649-ADC4-69DB7ACF7215}"/>
              </a:ext>
            </a:extLst>
          </p:cNvPr>
          <p:cNvCxnSpPr>
            <a:cxnSpLocks/>
          </p:cNvCxnSpPr>
          <p:nvPr/>
        </p:nvCxnSpPr>
        <p:spPr>
          <a:xfrm flipV="1">
            <a:off x="8342105" y="4577634"/>
            <a:ext cx="0" cy="260053"/>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5A62C0-AFFD-8648-9045-F7D46EEF85F9}"/>
              </a:ext>
            </a:extLst>
          </p:cNvPr>
          <p:cNvCxnSpPr>
            <a:cxnSpLocks/>
          </p:cNvCxnSpPr>
          <p:nvPr/>
        </p:nvCxnSpPr>
        <p:spPr>
          <a:xfrm>
            <a:off x="9100364" y="3994438"/>
            <a:ext cx="0" cy="312807"/>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1717E54-C01F-D94A-8438-C2E417858D7C}"/>
              </a:ext>
            </a:extLst>
          </p:cNvPr>
          <p:cNvCxnSpPr>
            <a:cxnSpLocks/>
          </p:cNvCxnSpPr>
          <p:nvPr/>
        </p:nvCxnSpPr>
        <p:spPr>
          <a:xfrm>
            <a:off x="10388957" y="3490900"/>
            <a:ext cx="0" cy="290871"/>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Flowchart: Connector 35">
            <a:extLst>
              <a:ext uri="{FF2B5EF4-FFF2-40B4-BE49-F238E27FC236}">
                <a16:creationId xmlns:a16="http://schemas.microsoft.com/office/drawing/2014/main" id="{4211385D-827F-E94C-99D4-78200C24FAFC}"/>
              </a:ext>
            </a:extLst>
          </p:cNvPr>
          <p:cNvSpPr/>
          <p:nvPr/>
        </p:nvSpPr>
        <p:spPr>
          <a:xfrm>
            <a:off x="8307926" y="4797737"/>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Flowchart: Connector 42">
            <a:extLst>
              <a:ext uri="{FF2B5EF4-FFF2-40B4-BE49-F238E27FC236}">
                <a16:creationId xmlns:a16="http://schemas.microsoft.com/office/drawing/2014/main" id="{2988F76D-E85C-5148-9A16-022E24F161BE}"/>
              </a:ext>
            </a:extLst>
          </p:cNvPr>
          <p:cNvSpPr/>
          <p:nvPr/>
        </p:nvSpPr>
        <p:spPr>
          <a:xfrm>
            <a:off x="8871879" y="456522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Flowchart: Connector 45">
            <a:extLst>
              <a:ext uri="{FF2B5EF4-FFF2-40B4-BE49-F238E27FC236}">
                <a16:creationId xmlns:a16="http://schemas.microsoft.com/office/drawing/2014/main" id="{08AACC0A-A221-D947-95AD-41F450A9ABE1}"/>
              </a:ext>
            </a:extLst>
          </p:cNvPr>
          <p:cNvSpPr/>
          <p:nvPr/>
        </p:nvSpPr>
        <p:spPr>
          <a:xfrm>
            <a:off x="9066185" y="395463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lowchart: Connector 70">
            <a:extLst>
              <a:ext uri="{FF2B5EF4-FFF2-40B4-BE49-F238E27FC236}">
                <a16:creationId xmlns:a16="http://schemas.microsoft.com/office/drawing/2014/main" id="{DA2BC2D2-F7CA-1740-9DA5-440AC4478E70}"/>
              </a:ext>
            </a:extLst>
          </p:cNvPr>
          <p:cNvSpPr/>
          <p:nvPr/>
        </p:nvSpPr>
        <p:spPr>
          <a:xfrm>
            <a:off x="9566542" y="441833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Flowchart: Connector 71">
            <a:extLst>
              <a:ext uri="{FF2B5EF4-FFF2-40B4-BE49-F238E27FC236}">
                <a16:creationId xmlns:a16="http://schemas.microsoft.com/office/drawing/2014/main" id="{762CFF69-026C-2E42-AA80-7BF824A9753A}"/>
              </a:ext>
            </a:extLst>
          </p:cNvPr>
          <p:cNvSpPr/>
          <p:nvPr/>
        </p:nvSpPr>
        <p:spPr>
          <a:xfrm>
            <a:off x="9673310" y="3651588"/>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73">
            <a:extLst>
              <a:ext uri="{FF2B5EF4-FFF2-40B4-BE49-F238E27FC236}">
                <a16:creationId xmlns:a16="http://schemas.microsoft.com/office/drawing/2014/main" id="{4DB64F35-A163-8942-B2DF-8623CBD269F3}"/>
              </a:ext>
            </a:extLst>
          </p:cNvPr>
          <p:cNvSpPr/>
          <p:nvPr/>
        </p:nvSpPr>
        <p:spPr>
          <a:xfrm>
            <a:off x="10359858" y="345110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33">
            <a:extLst>
              <a:ext uri="{FF2B5EF4-FFF2-40B4-BE49-F238E27FC236}">
                <a16:creationId xmlns:a16="http://schemas.microsoft.com/office/drawing/2014/main" id="{EA21B929-71E6-524D-84AE-268479B9F543}"/>
              </a:ext>
            </a:extLst>
          </p:cNvPr>
          <p:cNvSpPr/>
          <p:nvPr/>
        </p:nvSpPr>
        <p:spPr>
          <a:xfrm>
            <a:off x="7704548" y="4492956"/>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32">
            <a:extLst>
              <a:ext uri="{FF2B5EF4-FFF2-40B4-BE49-F238E27FC236}">
                <a16:creationId xmlns:a16="http://schemas.microsoft.com/office/drawing/2014/main" id="{2C5751DA-309F-8B48-8B79-EA6B0F7266CD}"/>
              </a:ext>
            </a:extLst>
          </p:cNvPr>
          <p:cNvSpPr/>
          <p:nvPr/>
        </p:nvSpPr>
        <p:spPr>
          <a:xfrm>
            <a:off x="7652080" y="4980590"/>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30">
            <a:extLst>
              <a:ext uri="{FF2B5EF4-FFF2-40B4-BE49-F238E27FC236}">
                <a16:creationId xmlns:a16="http://schemas.microsoft.com/office/drawing/2014/main" id="{D2E5BA41-D786-6041-BC24-54F2ECFA63D7}"/>
              </a:ext>
            </a:extLst>
          </p:cNvPr>
          <p:cNvSpPr/>
          <p:nvPr/>
        </p:nvSpPr>
        <p:spPr>
          <a:xfrm>
            <a:off x="7306812" y="5096674"/>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Picture 11">
            <a:extLst>
              <a:ext uri="{FF2B5EF4-FFF2-40B4-BE49-F238E27FC236}">
                <a16:creationId xmlns:a16="http://schemas.microsoft.com/office/drawing/2014/main" id="{474C0072-2653-184E-8907-3F612A3FB299}"/>
              </a:ext>
            </a:extLst>
          </p:cNvPr>
          <p:cNvPicPr>
            <a:picLocks noChangeAspect="1"/>
          </p:cNvPicPr>
          <p:nvPr/>
        </p:nvPicPr>
        <p:blipFill>
          <a:blip r:embed="rId12"/>
          <a:stretch>
            <a:fillRect/>
          </a:stretch>
        </p:blipFill>
        <p:spPr>
          <a:xfrm>
            <a:off x="3621645" y="3852228"/>
            <a:ext cx="2367432" cy="590382"/>
          </a:xfrm>
          <a:prstGeom prst="rect">
            <a:avLst/>
          </a:prstGeom>
        </p:spPr>
      </p:pic>
      <p:pic>
        <p:nvPicPr>
          <p:cNvPr id="13" name="Picture 12">
            <a:extLst>
              <a:ext uri="{FF2B5EF4-FFF2-40B4-BE49-F238E27FC236}">
                <a16:creationId xmlns:a16="http://schemas.microsoft.com/office/drawing/2014/main" id="{735E6E4C-2047-5645-9414-F4A303DAA18C}"/>
              </a:ext>
            </a:extLst>
          </p:cNvPr>
          <p:cNvPicPr>
            <a:picLocks noChangeAspect="1"/>
          </p:cNvPicPr>
          <p:nvPr/>
        </p:nvPicPr>
        <p:blipFill>
          <a:blip r:embed="rId13"/>
          <a:stretch>
            <a:fillRect/>
          </a:stretch>
        </p:blipFill>
        <p:spPr>
          <a:xfrm>
            <a:off x="3621645" y="2311941"/>
            <a:ext cx="2543033" cy="608381"/>
          </a:xfrm>
          <a:prstGeom prst="rect">
            <a:avLst/>
          </a:prstGeom>
        </p:spPr>
      </p:pic>
      <p:pic>
        <p:nvPicPr>
          <p:cNvPr id="14" name="Picture 13">
            <a:extLst>
              <a:ext uri="{FF2B5EF4-FFF2-40B4-BE49-F238E27FC236}">
                <a16:creationId xmlns:a16="http://schemas.microsoft.com/office/drawing/2014/main" id="{3C47A352-1E6C-0C4F-81F9-06C1526B3C38}"/>
              </a:ext>
            </a:extLst>
          </p:cNvPr>
          <p:cNvPicPr>
            <a:picLocks noChangeAspect="1"/>
          </p:cNvPicPr>
          <p:nvPr/>
        </p:nvPicPr>
        <p:blipFill>
          <a:blip r:embed="rId14"/>
          <a:stretch>
            <a:fillRect/>
          </a:stretch>
        </p:blipFill>
        <p:spPr>
          <a:xfrm>
            <a:off x="3621949" y="3079077"/>
            <a:ext cx="2282438" cy="647853"/>
          </a:xfrm>
          <a:prstGeom prst="rect">
            <a:avLst/>
          </a:prstGeom>
        </p:spPr>
      </p:pic>
      <p:pic>
        <p:nvPicPr>
          <p:cNvPr id="15" name="Picture 14">
            <a:extLst>
              <a:ext uri="{FF2B5EF4-FFF2-40B4-BE49-F238E27FC236}">
                <a16:creationId xmlns:a16="http://schemas.microsoft.com/office/drawing/2014/main" id="{81FC4E9D-25FF-2F44-9841-6757D35CFED0}"/>
              </a:ext>
            </a:extLst>
          </p:cNvPr>
          <p:cNvPicPr>
            <a:picLocks noChangeAspect="1"/>
          </p:cNvPicPr>
          <p:nvPr/>
        </p:nvPicPr>
        <p:blipFill>
          <a:blip r:embed="rId15"/>
          <a:stretch>
            <a:fillRect/>
          </a:stretch>
        </p:blipFill>
        <p:spPr>
          <a:xfrm>
            <a:off x="3621322" y="4709248"/>
            <a:ext cx="2603186" cy="559953"/>
          </a:xfrm>
          <a:prstGeom prst="rect">
            <a:avLst/>
          </a:prstGeom>
        </p:spPr>
      </p:pic>
      <p:cxnSp>
        <p:nvCxnSpPr>
          <p:cNvPr id="4" name="Straight Connector 3">
            <a:extLst>
              <a:ext uri="{FF2B5EF4-FFF2-40B4-BE49-F238E27FC236}">
                <a16:creationId xmlns:a16="http://schemas.microsoft.com/office/drawing/2014/main" id="{22679521-B078-4A4E-B5C3-7A383DFF9D99}"/>
              </a:ext>
            </a:extLst>
          </p:cNvPr>
          <p:cNvCxnSpPr>
            <a:stCxn id="34" idx="2"/>
          </p:cNvCxnSpPr>
          <p:nvPr/>
        </p:nvCxnSpPr>
        <p:spPr>
          <a:xfrm flipH="1" flipV="1">
            <a:off x="6879904" y="3994438"/>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96EFDC-BBE6-6B4F-BD68-BEAED7333238}"/>
              </a:ext>
            </a:extLst>
          </p:cNvPr>
          <p:cNvCxnSpPr/>
          <p:nvPr/>
        </p:nvCxnSpPr>
        <p:spPr>
          <a:xfrm flipH="1" flipV="1">
            <a:off x="6886911" y="4283050"/>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84F37D-22A9-6E4C-87EC-ADE037D08E47}"/>
              </a:ext>
            </a:extLst>
          </p:cNvPr>
          <p:cNvCxnSpPr/>
          <p:nvPr/>
        </p:nvCxnSpPr>
        <p:spPr>
          <a:xfrm flipV="1">
            <a:off x="8092868" y="3994185"/>
            <a:ext cx="0" cy="2757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0C97EE7-1BCE-8043-A463-6D7A9A07DE6C}"/>
              </a:ext>
            </a:extLst>
          </p:cNvPr>
          <p:cNvPicPr>
            <a:picLocks noChangeAspect="1"/>
          </p:cNvPicPr>
          <p:nvPr/>
        </p:nvPicPr>
        <p:blipFill>
          <a:blip r:embed="rId16"/>
          <a:stretch>
            <a:fillRect/>
          </a:stretch>
        </p:blipFill>
        <p:spPr>
          <a:xfrm>
            <a:off x="7793119" y="3675273"/>
            <a:ext cx="737371" cy="224417"/>
          </a:xfrm>
          <a:prstGeom prst="rect">
            <a:avLst/>
          </a:prstGeom>
        </p:spPr>
      </p:pic>
    </p:spTree>
    <p:extLst>
      <p:ext uri="{BB962C8B-B14F-4D97-AF65-F5344CB8AC3E}">
        <p14:creationId xmlns:p14="http://schemas.microsoft.com/office/powerpoint/2010/main" val="1240413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8AD-E89E-9B48-8CBD-22E6B49809B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a:t>
            </a:r>
          </a:p>
        </p:txBody>
      </p:sp>
      <p:sp>
        <p:nvSpPr>
          <p:cNvPr id="18" name="Pentagon 17">
            <a:extLst>
              <a:ext uri="{FF2B5EF4-FFF2-40B4-BE49-F238E27FC236}">
                <a16:creationId xmlns:a16="http://schemas.microsoft.com/office/drawing/2014/main" id="{D0A0F87E-6101-0041-A23C-5120C546C6A2}"/>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Pentagon 18">
            <a:extLst>
              <a:ext uri="{FF2B5EF4-FFF2-40B4-BE49-F238E27FC236}">
                <a16:creationId xmlns:a16="http://schemas.microsoft.com/office/drawing/2014/main" id="{231EC433-B4C1-3640-9F45-F6416DDEB698}"/>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a:extLst>
              <a:ext uri="{FF2B5EF4-FFF2-40B4-BE49-F238E27FC236}">
                <a16:creationId xmlns:a16="http://schemas.microsoft.com/office/drawing/2014/main" id="{BC099B6A-DA8E-F540-9F6B-40AFF530E4AA}"/>
              </a:ext>
            </a:extLst>
          </p:cNvPr>
          <p:cNvGrpSpPr/>
          <p:nvPr/>
        </p:nvGrpSpPr>
        <p:grpSpPr>
          <a:xfrm>
            <a:off x="1132247" y="1580772"/>
            <a:ext cx="5030709" cy="4062349"/>
            <a:chOff x="2270419" y="1438117"/>
            <a:chExt cx="5030709" cy="4062349"/>
          </a:xfrm>
        </p:grpSpPr>
        <p:sp>
          <p:nvSpPr>
            <p:cNvPr id="21" name="Rectangle 20">
              <a:extLst>
                <a:ext uri="{FF2B5EF4-FFF2-40B4-BE49-F238E27FC236}">
                  <a16:creationId xmlns:a16="http://schemas.microsoft.com/office/drawing/2014/main" id="{892C6E46-35A9-3341-B7E4-73E447448997}"/>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22" name="Rectangle 21">
              <a:extLst>
                <a:ext uri="{FF2B5EF4-FFF2-40B4-BE49-F238E27FC236}">
                  <a16:creationId xmlns:a16="http://schemas.microsoft.com/office/drawing/2014/main" id="{17BE100A-C746-1A44-B30C-A69B8E158C08}"/>
                </a:ext>
              </a:extLst>
            </p:cNvPr>
            <p:cNvSpPr/>
            <p:nvPr/>
          </p:nvSpPr>
          <p:spPr>
            <a:xfrm>
              <a:off x="340946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23" name="Rectangle 22">
              <a:extLst>
                <a:ext uri="{FF2B5EF4-FFF2-40B4-BE49-F238E27FC236}">
                  <a16:creationId xmlns:a16="http://schemas.microsoft.com/office/drawing/2014/main" id="{634BE040-E9AD-1A4C-A965-08482CF24469}"/>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24" name="Rectangle 23">
              <a:extLst>
                <a:ext uri="{FF2B5EF4-FFF2-40B4-BE49-F238E27FC236}">
                  <a16:creationId xmlns:a16="http://schemas.microsoft.com/office/drawing/2014/main" id="{AC9A1407-9D6A-F643-9427-81972788B873}"/>
                </a:ext>
              </a:extLst>
            </p:cNvPr>
            <p:cNvSpPr/>
            <p:nvPr/>
          </p:nvSpPr>
          <p:spPr>
            <a:xfrm>
              <a:off x="532539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25" name="Rectangle 24">
              <a:extLst>
                <a:ext uri="{FF2B5EF4-FFF2-40B4-BE49-F238E27FC236}">
                  <a16:creationId xmlns:a16="http://schemas.microsoft.com/office/drawing/2014/main" id="{191187E5-BACE-0746-B5BA-4F5F5178755A}"/>
                </a:ext>
              </a:extLst>
            </p:cNvPr>
            <p:cNvSpPr/>
            <p:nvPr/>
          </p:nvSpPr>
          <p:spPr>
            <a:xfrm rot="16200000">
              <a:off x="224832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26" name="Rectangle 25">
              <a:extLst>
                <a:ext uri="{FF2B5EF4-FFF2-40B4-BE49-F238E27FC236}">
                  <a16:creationId xmlns:a16="http://schemas.microsoft.com/office/drawing/2014/main" id="{B438C184-F90E-CA45-85C9-9E15ADED0816}"/>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27" name="Rectangle 26">
              <a:extLst>
                <a:ext uri="{FF2B5EF4-FFF2-40B4-BE49-F238E27FC236}">
                  <a16:creationId xmlns:a16="http://schemas.microsoft.com/office/drawing/2014/main" id="{A72972B8-60FC-1C42-A559-B91E789B56E1}"/>
                </a:ext>
              </a:extLst>
            </p:cNvPr>
            <p:cNvSpPr/>
            <p:nvPr/>
          </p:nvSpPr>
          <p:spPr>
            <a:xfrm>
              <a:off x="5337626"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28" name="Rectangle 27">
              <a:extLst>
                <a:ext uri="{FF2B5EF4-FFF2-40B4-BE49-F238E27FC236}">
                  <a16:creationId xmlns:a16="http://schemas.microsoft.com/office/drawing/2014/main" id="{C962A651-E1A1-E148-971E-427DC92BEA66}"/>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29" name="TextBox 28">
              <a:extLst>
                <a:ext uri="{FF2B5EF4-FFF2-40B4-BE49-F238E27FC236}">
                  <a16:creationId xmlns:a16="http://schemas.microsoft.com/office/drawing/2014/main" id="{75A8D026-4267-DD4E-AEF6-9CC4A0A05686}"/>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0" name="TextBox 29">
              <a:extLst>
                <a:ext uri="{FF2B5EF4-FFF2-40B4-BE49-F238E27FC236}">
                  <a16:creationId xmlns:a16="http://schemas.microsoft.com/office/drawing/2014/main" id="{3B4D77E3-E615-EE4F-B345-DCEA27364DF1}"/>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31" name="TextBox 30">
            <a:extLst>
              <a:ext uri="{FF2B5EF4-FFF2-40B4-BE49-F238E27FC236}">
                <a16:creationId xmlns:a16="http://schemas.microsoft.com/office/drawing/2014/main" id="{2D6E7297-83B1-2A45-90B1-7D36E66B324C}"/>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2" name="TextBox 31">
            <a:extLst>
              <a:ext uri="{FF2B5EF4-FFF2-40B4-BE49-F238E27FC236}">
                <a16:creationId xmlns:a16="http://schemas.microsoft.com/office/drawing/2014/main" id="{1BA52B19-E8CA-8A4E-880E-53BDF1B46F08}"/>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3" name="TextBox 32">
            <a:extLst>
              <a:ext uri="{FF2B5EF4-FFF2-40B4-BE49-F238E27FC236}">
                <a16:creationId xmlns:a16="http://schemas.microsoft.com/office/drawing/2014/main" id="{2C30EF69-90E7-3140-98EF-4F123B68693E}"/>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4" name="TextBox 33">
            <a:extLst>
              <a:ext uri="{FF2B5EF4-FFF2-40B4-BE49-F238E27FC236}">
                <a16:creationId xmlns:a16="http://schemas.microsoft.com/office/drawing/2014/main" id="{D62C05AD-E8D3-674A-977D-DF0EA8453B20}"/>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5" name="Rectangle 34">
            <a:extLst>
              <a:ext uri="{FF2B5EF4-FFF2-40B4-BE49-F238E27FC236}">
                <a16:creationId xmlns:a16="http://schemas.microsoft.com/office/drawing/2014/main" id="{44321012-4408-2C43-954A-E304BE038666}"/>
              </a:ext>
            </a:extLst>
          </p:cNvPr>
          <p:cNvSpPr/>
          <p:nvPr/>
        </p:nvSpPr>
        <p:spPr>
          <a:xfrm>
            <a:off x="6638434" y="1563410"/>
            <a:ext cx="4480048" cy="2554545"/>
          </a:xfrm>
          <a:prstGeom prst="rect">
            <a:avLst/>
          </a:prstGeom>
        </p:spPr>
        <p:txBody>
          <a:bodyPr wrap="square">
            <a:spAutoFit/>
          </a:bodyPr>
          <a:lstStyle/>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‘Positive’ </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‘Positive’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False Positive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‘Positive’ </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‘Negative’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False Negative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‘Negative’</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‘Positive’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‘Negative’</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‘Negative’</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0B1ED501-C9C6-A345-96F7-5C2BED19A1AA}"/>
              </a:ext>
            </a:extLst>
          </p:cNvPr>
          <p:cNvSpPr/>
          <p:nvPr/>
        </p:nvSpPr>
        <p:spPr>
          <a:xfrm>
            <a:off x="9297809" y="3987885"/>
            <a:ext cx="182316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‘Positive’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‘Negative’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7" name="Group 36">
            <a:extLst>
              <a:ext uri="{FF2B5EF4-FFF2-40B4-BE49-F238E27FC236}">
                <a16:creationId xmlns:a16="http://schemas.microsoft.com/office/drawing/2014/main" id="{58F043B0-1536-9148-B68F-49255141608E}"/>
              </a:ext>
            </a:extLst>
          </p:cNvPr>
          <p:cNvGrpSpPr/>
          <p:nvPr/>
        </p:nvGrpSpPr>
        <p:grpSpPr>
          <a:xfrm>
            <a:off x="6564888" y="3809528"/>
            <a:ext cx="4320647" cy="1970139"/>
            <a:chOff x="735088" y="3803904"/>
            <a:chExt cx="4320647" cy="1970139"/>
          </a:xfrm>
        </p:grpSpPr>
        <p:grpSp>
          <p:nvGrpSpPr>
            <p:cNvPr id="38" name="Group 37">
              <a:extLst>
                <a:ext uri="{FF2B5EF4-FFF2-40B4-BE49-F238E27FC236}">
                  <a16:creationId xmlns:a16="http://schemas.microsoft.com/office/drawing/2014/main" id="{2A7E3DCA-1B4C-0543-8EBB-D2BC381A289B}"/>
                </a:ext>
              </a:extLst>
            </p:cNvPr>
            <p:cNvGrpSpPr/>
            <p:nvPr/>
          </p:nvGrpSpPr>
          <p:grpSpPr>
            <a:xfrm>
              <a:off x="735088" y="3897014"/>
              <a:ext cx="4320647" cy="1789854"/>
              <a:chOff x="6493683" y="3860194"/>
              <a:chExt cx="4320647" cy="1789854"/>
            </a:xfrm>
          </p:grpSpPr>
          <p:grpSp>
            <p:nvGrpSpPr>
              <p:cNvPr id="48" name="Group 47">
                <a:extLst>
                  <a:ext uri="{FF2B5EF4-FFF2-40B4-BE49-F238E27FC236}">
                    <a16:creationId xmlns:a16="http://schemas.microsoft.com/office/drawing/2014/main" id="{B9B7476B-21DF-854A-A9A4-8CCD45E033FA}"/>
                  </a:ext>
                </a:extLst>
              </p:cNvPr>
              <p:cNvGrpSpPr/>
              <p:nvPr/>
            </p:nvGrpSpPr>
            <p:grpSpPr>
              <a:xfrm>
                <a:off x="6493683" y="3860194"/>
                <a:ext cx="4320647" cy="1789854"/>
                <a:chOff x="6500798" y="1410313"/>
                <a:chExt cx="4320647" cy="1789854"/>
              </a:xfrm>
            </p:grpSpPr>
            <p:sp>
              <p:nvSpPr>
                <p:cNvPr id="55" name="5-Point Star 54">
                  <a:extLst>
                    <a:ext uri="{FF2B5EF4-FFF2-40B4-BE49-F238E27FC236}">
                      <a16:creationId xmlns:a16="http://schemas.microsoft.com/office/drawing/2014/main" id="{CFE2E185-B8A6-C447-A4F4-E7AD9992B68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5-Point Star 55">
                  <a:extLst>
                    <a:ext uri="{FF2B5EF4-FFF2-40B4-BE49-F238E27FC236}">
                      <a16:creationId xmlns:a16="http://schemas.microsoft.com/office/drawing/2014/main" id="{D375E95A-F9AC-7045-8E2B-6A5303B60238}"/>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5-Point Star 56">
                  <a:extLst>
                    <a:ext uri="{FF2B5EF4-FFF2-40B4-BE49-F238E27FC236}">
                      <a16:creationId xmlns:a16="http://schemas.microsoft.com/office/drawing/2014/main" id="{ACDA67D8-9543-8A44-861E-68ACB1934FD1}"/>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5-Point Star 57">
                  <a:extLst>
                    <a:ext uri="{FF2B5EF4-FFF2-40B4-BE49-F238E27FC236}">
                      <a16:creationId xmlns:a16="http://schemas.microsoft.com/office/drawing/2014/main" id="{42DBC6EE-615D-5E46-A11C-CFE80E67297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5-Point Star 58">
                  <a:extLst>
                    <a:ext uri="{FF2B5EF4-FFF2-40B4-BE49-F238E27FC236}">
                      <a16:creationId xmlns:a16="http://schemas.microsoft.com/office/drawing/2014/main" id="{599D7CD3-A9DB-D14C-8CC6-983286631FC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5-Point Star 59">
                  <a:extLst>
                    <a:ext uri="{FF2B5EF4-FFF2-40B4-BE49-F238E27FC236}">
                      <a16:creationId xmlns:a16="http://schemas.microsoft.com/office/drawing/2014/main" id="{7CD31FCA-3BA1-5242-ACCF-D2DFA87C5CA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5-Point Star 60">
                  <a:extLst>
                    <a:ext uri="{FF2B5EF4-FFF2-40B4-BE49-F238E27FC236}">
                      <a16:creationId xmlns:a16="http://schemas.microsoft.com/office/drawing/2014/main" id="{399E43DE-C37D-D640-9451-217F7CD200E9}"/>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5-Point Star 61">
                  <a:extLst>
                    <a:ext uri="{FF2B5EF4-FFF2-40B4-BE49-F238E27FC236}">
                      <a16:creationId xmlns:a16="http://schemas.microsoft.com/office/drawing/2014/main" id="{41FE3F3A-E09B-274F-B62A-D85D49043E9B}"/>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5-Point Star 62">
                  <a:extLst>
                    <a:ext uri="{FF2B5EF4-FFF2-40B4-BE49-F238E27FC236}">
                      <a16:creationId xmlns:a16="http://schemas.microsoft.com/office/drawing/2014/main" id="{A3CF6531-BBB8-EF43-AED5-2EE6C9663C57}"/>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5-Point Star 63">
                  <a:extLst>
                    <a:ext uri="{FF2B5EF4-FFF2-40B4-BE49-F238E27FC236}">
                      <a16:creationId xmlns:a16="http://schemas.microsoft.com/office/drawing/2014/main" id="{58623F03-DA3C-724F-959D-1911D68000E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2">
                  <a:extLst>
                    <a:ext uri="{FF2B5EF4-FFF2-40B4-BE49-F238E27FC236}">
                      <a16:creationId xmlns:a16="http://schemas.microsoft.com/office/drawing/2014/main" id="{7CB34F2C-2CD2-3C45-AA1E-C5F49D920F0A}"/>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895860DC-2507-A342-98C1-0CB6F8A03799}"/>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44">
                  <a:extLst>
                    <a:ext uri="{FF2B5EF4-FFF2-40B4-BE49-F238E27FC236}">
                      <a16:creationId xmlns:a16="http://schemas.microsoft.com/office/drawing/2014/main" id="{5F93B3EB-1929-DB41-B4A0-5287351D474A}"/>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45">
                  <a:extLst>
                    <a:ext uri="{FF2B5EF4-FFF2-40B4-BE49-F238E27FC236}">
                      <a16:creationId xmlns:a16="http://schemas.microsoft.com/office/drawing/2014/main" id="{6A7C74A0-CD46-D042-BC0E-2979E40E400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46">
                  <a:extLst>
                    <a:ext uri="{FF2B5EF4-FFF2-40B4-BE49-F238E27FC236}">
                      <a16:creationId xmlns:a16="http://schemas.microsoft.com/office/drawing/2014/main" id="{CCAB9FF5-1FCF-E34C-8B31-451F04413261}"/>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47">
                  <a:extLst>
                    <a:ext uri="{FF2B5EF4-FFF2-40B4-BE49-F238E27FC236}">
                      <a16:creationId xmlns:a16="http://schemas.microsoft.com/office/drawing/2014/main" id="{743A7E55-6BC0-7943-B9F1-E5BD2F049A70}"/>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Flowchart: Connector 71">
                  <a:extLst>
                    <a:ext uri="{FF2B5EF4-FFF2-40B4-BE49-F238E27FC236}">
                      <a16:creationId xmlns:a16="http://schemas.microsoft.com/office/drawing/2014/main" id="{946C2337-D8FD-E94A-B574-7E14AE827C6E}"/>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Flowchart: Connector 72">
                  <a:extLst>
                    <a:ext uri="{FF2B5EF4-FFF2-40B4-BE49-F238E27FC236}">
                      <a16:creationId xmlns:a16="http://schemas.microsoft.com/office/drawing/2014/main" id="{513794B3-1935-314B-BE8C-868FCC4208DC}"/>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3EBEBBEA-1207-AA4D-8641-1B744EB816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42A6BA3-937F-B14D-96F5-B1DCF53883ED}"/>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5" name="Flowchart: Connector 83">
                  <a:extLst>
                    <a:ext uri="{FF2B5EF4-FFF2-40B4-BE49-F238E27FC236}">
                      <a16:creationId xmlns:a16="http://schemas.microsoft.com/office/drawing/2014/main" id="{2BC666FD-1BB7-284F-AE6A-2B5C7C8A9781}"/>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lowchart: Connector 84">
                  <a:extLst>
                    <a:ext uri="{FF2B5EF4-FFF2-40B4-BE49-F238E27FC236}">
                      <a16:creationId xmlns:a16="http://schemas.microsoft.com/office/drawing/2014/main" id="{94CDFB67-83E7-734C-A7F6-5D7AD9D28CA9}"/>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Flowchart: Connector 85">
                  <a:extLst>
                    <a:ext uri="{FF2B5EF4-FFF2-40B4-BE49-F238E27FC236}">
                      <a16:creationId xmlns:a16="http://schemas.microsoft.com/office/drawing/2014/main" id="{75661C52-8BC7-194D-8C86-6C63C0FFCE6E}"/>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Flowchart: Connector 86">
                  <a:extLst>
                    <a:ext uri="{FF2B5EF4-FFF2-40B4-BE49-F238E27FC236}">
                      <a16:creationId xmlns:a16="http://schemas.microsoft.com/office/drawing/2014/main" id="{EAD81893-74B8-D643-B677-EACCB0B6CB03}"/>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9" name="5-Point Star 48">
                <a:extLst>
                  <a:ext uri="{FF2B5EF4-FFF2-40B4-BE49-F238E27FC236}">
                    <a16:creationId xmlns:a16="http://schemas.microsoft.com/office/drawing/2014/main" id="{D90F3333-F8F3-384A-A8F4-E098FD7E6C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85">
                <a:extLst>
                  <a:ext uri="{FF2B5EF4-FFF2-40B4-BE49-F238E27FC236}">
                    <a16:creationId xmlns:a16="http://schemas.microsoft.com/office/drawing/2014/main" id="{35C7F1B4-E468-9043-812F-F03C46327BC0}"/>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85">
                <a:extLst>
                  <a:ext uri="{FF2B5EF4-FFF2-40B4-BE49-F238E27FC236}">
                    <a16:creationId xmlns:a16="http://schemas.microsoft.com/office/drawing/2014/main" id="{664D9C68-D918-1D41-9967-43DD78C7C3B4}"/>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85">
                <a:extLst>
                  <a:ext uri="{FF2B5EF4-FFF2-40B4-BE49-F238E27FC236}">
                    <a16:creationId xmlns:a16="http://schemas.microsoft.com/office/drawing/2014/main" id="{8969AEDF-D2B6-144F-A512-38D9EB435264}"/>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85">
                <a:extLst>
                  <a:ext uri="{FF2B5EF4-FFF2-40B4-BE49-F238E27FC236}">
                    <a16:creationId xmlns:a16="http://schemas.microsoft.com/office/drawing/2014/main" id="{B7D20D5B-3294-9F41-8A1D-F6FA6FF97971}"/>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85">
                <a:extLst>
                  <a:ext uri="{FF2B5EF4-FFF2-40B4-BE49-F238E27FC236}">
                    <a16:creationId xmlns:a16="http://schemas.microsoft.com/office/drawing/2014/main" id="{95AA8FC0-67DF-F146-9DDD-54025CEF1518}"/>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5-Point Star 38">
              <a:extLst>
                <a:ext uri="{FF2B5EF4-FFF2-40B4-BE49-F238E27FC236}">
                  <a16:creationId xmlns:a16="http://schemas.microsoft.com/office/drawing/2014/main" id="{A1013225-DA1A-AF4C-9DEF-4A6239AE7A1F}"/>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5-Point Star 39">
              <a:extLst>
                <a:ext uri="{FF2B5EF4-FFF2-40B4-BE49-F238E27FC236}">
                  <a16:creationId xmlns:a16="http://schemas.microsoft.com/office/drawing/2014/main" id="{06395E5A-2ED4-2746-8080-490B7E43FC7A}"/>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5-Point Star 40">
              <a:extLst>
                <a:ext uri="{FF2B5EF4-FFF2-40B4-BE49-F238E27FC236}">
                  <a16:creationId xmlns:a16="http://schemas.microsoft.com/office/drawing/2014/main" id="{1603294F-EDFD-FF40-8AB3-483C14A7E39B}"/>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5-Point Star 41">
              <a:extLst>
                <a:ext uri="{FF2B5EF4-FFF2-40B4-BE49-F238E27FC236}">
                  <a16:creationId xmlns:a16="http://schemas.microsoft.com/office/drawing/2014/main" id="{DD10FC52-BEB5-5F44-9D16-56870C27502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5-Point Star 42">
              <a:extLst>
                <a:ext uri="{FF2B5EF4-FFF2-40B4-BE49-F238E27FC236}">
                  <a16:creationId xmlns:a16="http://schemas.microsoft.com/office/drawing/2014/main" id="{12B90225-728F-5B4C-AD0F-65E7642A8F35}"/>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5-Point Star 43">
              <a:extLst>
                <a:ext uri="{FF2B5EF4-FFF2-40B4-BE49-F238E27FC236}">
                  <a16:creationId xmlns:a16="http://schemas.microsoft.com/office/drawing/2014/main" id="{6F780A88-85FF-5140-A53C-0F9E4E270036}"/>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5-Point Star 44">
              <a:extLst>
                <a:ext uri="{FF2B5EF4-FFF2-40B4-BE49-F238E27FC236}">
                  <a16:creationId xmlns:a16="http://schemas.microsoft.com/office/drawing/2014/main" id="{47A7C5E2-8EF1-3B49-B974-558353D847E9}"/>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5-Point Star 45">
              <a:extLst>
                <a:ext uri="{FF2B5EF4-FFF2-40B4-BE49-F238E27FC236}">
                  <a16:creationId xmlns:a16="http://schemas.microsoft.com/office/drawing/2014/main" id="{93AFEE85-6D45-C44F-B9C7-3892CDB326E1}"/>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7" name="Straight Connector 46">
              <a:extLst>
                <a:ext uri="{FF2B5EF4-FFF2-40B4-BE49-F238E27FC236}">
                  <a16:creationId xmlns:a16="http://schemas.microsoft.com/office/drawing/2014/main" id="{879FD9D8-C197-9844-BF14-AFF521E70B0A}"/>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79" name="5-Point Star 78">
            <a:extLst>
              <a:ext uri="{FF2B5EF4-FFF2-40B4-BE49-F238E27FC236}">
                <a16:creationId xmlns:a16="http://schemas.microsoft.com/office/drawing/2014/main" id="{806E3F93-CCDD-9C4A-92AE-A6FAAA1E624F}"/>
              </a:ext>
            </a:extLst>
          </p:cNvPr>
          <p:cNvSpPr/>
          <p:nvPr/>
        </p:nvSpPr>
        <p:spPr>
          <a:xfrm>
            <a:off x="8856168" y="4617272"/>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926872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entagon 27">
            <a:extLst>
              <a:ext uri="{FF2B5EF4-FFF2-40B4-BE49-F238E27FC236}">
                <a16:creationId xmlns:a16="http://schemas.microsoft.com/office/drawing/2014/main" id="{5EB5D1A9-75F2-6444-A618-09DE4D835534}"/>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Pentagon 28">
            <a:extLst>
              <a:ext uri="{FF2B5EF4-FFF2-40B4-BE49-F238E27FC236}">
                <a16:creationId xmlns:a16="http://schemas.microsoft.com/office/drawing/2014/main" id="{ABE1C89A-812C-9B4F-B888-8490C74DAF72}"/>
              </a:ext>
            </a:extLst>
          </p:cNvPr>
          <p:cNvSpPr/>
          <p:nvPr/>
        </p:nvSpPr>
        <p:spPr bwMode="white">
          <a:xfrm>
            <a:off x="683471" y="1580525"/>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F2179DC2-8F10-4E4F-8328-F7736D5A0C1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Accuracy</a:t>
            </a:r>
          </a:p>
        </p:txBody>
      </p:sp>
      <p:sp>
        <p:nvSpPr>
          <p:cNvPr id="42" name="Pentagon 41">
            <a:extLst>
              <a:ext uri="{FF2B5EF4-FFF2-40B4-BE49-F238E27FC236}">
                <a16:creationId xmlns:a16="http://schemas.microsoft.com/office/drawing/2014/main" id="{9A3E8D92-EED3-CB4A-BFC4-A95E0CB86FA5}"/>
              </a:ext>
            </a:extLst>
          </p:cNvPr>
          <p:cNvSpPr/>
          <p:nvPr/>
        </p:nvSpPr>
        <p:spPr bwMode="white">
          <a:xfrm>
            <a:off x="547688" y="1612484"/>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3" name="Group 42">
            <a:extLst>
              <a:ext uri="{FF2B5EF4-FFF2-40B4-BE49-F238E27FC236}">
                <a16:creationId xmlns:a16="http://schemas.microsoft.com/office/drawing/2014/main" id="{11F89C9C-0A40-FF4B-BA22-42F555F01C89}"/>
              </a:ext>
            </a:extLst>
          </p:cNvPr>
          <p:cNvGrpSpPr/>
          <p:nvPr/>
        </p:nvGrpSpPr>
        <p:grpSpPr>
          <a:xfrm>
            <a:off x="1132247" y="1580772"/>
            <a:ext cx="5030709" cy="4062349"/>
            <a:chOff x="2270419" y="1438117"/>
            <a:chExt cx="5030709" cy="4062349"/>
          </a:xfrm>
        </p:grpSpPr>
        <p:sp>
          <p:nvSpPr>
            <p:cNvPr id="44" name="Rectangle 43">
              <a:extLst>
                <a:ext uri="{FF2B5EF4-FFF2-40B4-BE49-F238E27FC236}">
                  <a16:creationId xmlns:a16="http://schemas.microsoft.com/office/drawing/2014/main" id="{9B7BF6E1-C18D-0345-AB8E-9170908FD7E8}"/>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45" name="Rectangle 44">
              <a:extLst>
                <a:ext uri="{FF2B5EF4-FFF2-40B4-BE49-F238E27FC236}">
                  <a16:creationId xmlns:a16="http://schemas.microsoft.com/office/drawing/2014/main" id="{53705CA9-BF55-DD46-9899-36D76CE9D9A1}"/>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8565E195-4741-4145-B955-CD84725722FF}"/>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7" name="Rectangle 46">
              <a:extLst>
                <a:ext uri="{FF2B5EF4-FFF2-40B4-BE49-F238E27FC236}">
                  <a16:creationId xmlns:a16="http://schemas.microsoft.com/office/drawing/2014/main" id="{8411FAB2-DE9A-A74D-83F8-B1F9468897BB}"/>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8" name="Rectangle 47">
              <a:extLst>
                <a:ext uri="{FF2B5EF4-FFF2-40B4-BE49-F238E27FC236}">
                  <a16:creationId xmlns:a16="http://schemas.microsoft.com/office/drawing/2014/main" id="{9F9682DE-A504-8E46-AEB3-E50CA86B6E6A}"/>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9" name="Rectangle 48">
              <a:extLst>
                <a:ext uri="{FF2B5EF4-FFF2-40B4-BE49-F238E27FC236}">
                  <a16:creationId xmlns:a16="http://schemas.microsoft.com/office/drawing/2014/main" id="{98F2409A-6E22-AE46-92C3-03765E6CFC45}"/>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50" name="Rectangle 49">
              <a:extLst>
                <a:ext uri="{FF2B5EF4-FFF2-40B4-BE49-F238E27FC236}">
                  <a16:creationId xmlns:a16="http://schemas.microsoft.com/office/drawing/2014/main" id="{3B32200D-4412-404A-8A4C-C3AA73BCD606}"/>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51" name="Rectangle 50">
              <a:extLst>
                <a:ext uri="{FF2B5EF4-FFF2-40B4-BE49-F238E27FC236}">
                  <a16:creationId xmlns:a16="http://schemas.microsoft.com/office/drawing/2014/main" id="{A10DE0DF-363E-CB4E-86B9-35EE949E3CF9}"/>
                </a:ext>
              </a:extLst>
            </p:cNvPr>
            <p:cNvSpPr/>
            <p:nvPr/>
          </p:nvSpPr>
          <p:spPr>
            <a:xfrm>
              <a:off x="5345719" y="3876598"/>
              <a:ext cx="1955409" cy="1623868"/>
            </a:xfrm>
            <a:prstGeom prst="rect">
              <a:avLst/>
            </a:prstGeom>
            <a:solidFill>
              <a:srgbClr val="FFA7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52" name="TextBox 51">
              <a:extLst>
                <a:ext uri="{FF2B5EF4-FFF2-40B4-BE49-F238E27FC236}">
                  <a16:creationId xmlns:a16="http://schemas.microsoft.com/office/drawing/2014/main" id="{5ECB3357-6783-BC4E-BFA4-FBDCA64C1750}"/>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53" name="TextBox 52">
              <a:extLst>
                <a:ext uri="{FF2B5EF4-FFF2-40B4-BE49-F238E27FC236}">
                  <a16:creationId xmlns:a16="http://schemas.microsoft.com/office/drawing/2014/main" id="{769A157C-9F92-C74F-9E2E-FB0BBA4E47C8}"/>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54" name="TextBox 53">
            <a:extLst>
              <a:ext uri="{FF2B5EF4-FFF2-40B4-BE49-F238E27FC236}">
                <a16:creationId xmlns:a16="http://schemas.microsoft.com/office/drawing/2014/main" id="{42F15F9D-CF00-9546-AF22-A668B280DFB8}"/>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55" name="TextBox 54">
            <a:extLst>
              <a:ext uri="{FF2B5EF4-FFF2-40B4-BE49-F238E27FC236}">
                <a16:creationId xmlns:a16="http://schemas.microsoft.com/office/drawing/2014/main" id="{2427A6FA-7882-CF41-9F6F-F40484FCC28D}"/>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56" name="TextBox 55">
            <a:extLst>
              <a:ext uri="{FF2B5EF4-FFF2-40B4-BE49-F238E27FC236}">
                <a16:creationId xmlns:a16="http://schemas.microsoft.com/office/drawing/2014/main" id="{24E54004-CA6D-324A-B3D6-8C3C8C37835B}"/>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57" name="TextBox 56">
            <a:extLst>
              <a:ext uri="{FF2B5EF4-FFF2-40B4-BE49-F238E27FC236}">
                <a16:creationId xmlns:a16="http://schemas.microsoft.com/office/drawing/2014/main" id="{764A1294-7FD4-054E-84E8-A1875EA8E809}"/>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58" name="Rectangle 57">
            <a:extLst>
              <a:ext uri="{FF2B5EF4-FFF2-40B4-BE49-F238E27FC236}">
                <a16:creationId xmlns:a16="http://schemas.microsoft.com/office/drawing/2014/main" id="{65EB11C2-E807-0D4F-BFC8-2BF949AE2CF8}"/>
              </a:ext>
            </a:extLst>
          </p:cNvPr>
          <p:cNvSpPr/>
          <p:nvPr/>
        </p:nvSpPr>
        <p:spPr>
          <a:xfrm>
            <a:off x="2266208" y="2423486"/>
            <a:ext cx="1964374" cy="15906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E2C4942E-918E-1E48-8CBA-C408E38716CC}"/>
              </a:ext>
            </a:extLst>
          </p:cNvPr>
          <p:cNvSpPr/>
          <p:nvPr/>
        </p:nvSpPr>
        <p:spPr>
          <a:xfrm>
            <a:off x="4230581" y="4007055"/>
            <a:ext cx="1915167" cy="16360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ectangle 59">
            <a:extLst>
              <a:ext uri="{FF2B5EF4-FFF2-40B4-BE49-F238E27FC236}">
                <a16:creationId xmlns:a16="http://schemas.microsoft.com/office/drawing/2014/main" id="{E3B3576A-1E26-594E-94BA-4CDC4299C57E}"/>
              </a:ext>
            </a:extLst>
          </p:cNvPr>
          <p:cNvSpPr/>
          <p:nvPr/>
        </p:nvSpPr>
        <p:spPr>
          <a:xfrm>
            <a:off x="6312928" y="1960926"/>
            <a:ext cx="4792545" cy="3385542"/>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Accuracy</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The percent (ratio) of cases classified correctly</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lvl="1"/>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1" name="Picture 60">
            <a:extLst>
              <a:ext uri="{FF2B5EF4-FFF2-40B4-BE49-F238E27FC236}">
                <a16:creationId xmlns:a16="http://schemas.microsoft.com/office/drawing/2014/main" id="{199CEC9B-F8B8-A54E-9594-A7196FEA05E2}"/>
              </a:ext>
            </a:extLst>
          </p:cNvPr>
          <p:cNvPicPr>
            <a:picLocks noChangeAspect="1"/>
          </p:cNvPicPr>
          <p:nvPr/>
        </p:nvPicPr>
        <p:blipFill>
          <a:blip r:embed="rId3"/>
          <a:stretch>
            <a:fillRect/>
          </a:stretch>
        </p:blipFill>
        <p:spPr>
          <a:xfrm>
            <a:off x="6885005" y="3167217"/>
            <a:ext cx="3821353" cy="523566"/>
          </a:xfrm>
          <a:prstGeom prst="rect">
            <a:avLst/>
          </a:prstGeom>
        </p:spPr>
      </p:pic>
      <p:pic>
        <p:nvPicPr>
          <p:cNvPr id="4" name="Picture 3">
            <a:extLst>
              <a:ext uri="{FF2B5EF4-FFF2-40B4-BE49-F238E27FC236}">
                <a16:creationId xmlns:a16="http://schemas.microsoft.com/office/drawing/2014/main" id="{7007B4D5-2988-DB4A-85B3-EC45B27DDC8A}"/>
              </a:ext>
            </a:extLst>
          </p:cNvPr>
          <p:cNvPicPr>
            <a:picLocks noChangeAspect="1"/>
          </p:cNvPicPr>
          <p:nvPr/>
        </p:nvPicPr>
        <p:blipFill>
          <a:blip r:embed="rId4"/>
          <a:stretch>
            <a:fillRect/>
          </a:stretch>
        </p:blipFill>
        <p:spPr>
          <a:xfrm>
            <a:off x="6551548" y="5283117"/>
            <a:ext cx="3261651" cy="248827"/>
          </a:xfrm>
          <a:prstGeom prst="rect">
            <a:avLst/>
          </a:prstGeom>
        </p:spPr>
      </p:pic>
      <p:pic>
        <p:nvPicPr>
          <p:cNvPr id="3" name="Picture 2">
            <a:extLst>
              <a:ext uri="{FF2B5EF4-FFF2-40B4-BE49-F238E27FC236}">
                <a16:creationId xmlns:a16="http://schemas.microsoft.com/office/drawing/2014/main" id="{FE059571-B1F2-AC45-897D-EB705B44199C}"/>
              </a:ext>
            </a:extLst>
          </p:cNvPr>
          <p:cNvPicPr>
            <a:picLocks noChangeAspect="1"/>
          </p:cNvPicPr>
          <p:nvPr/>
        </p:nvPicPr>
        <p:blipFill>
          <a:blip r:embed="rId5"/>
          <a:stretch>
            <a:fillRect/>
          </a:stretch>
        </p:blipFill>
        <p:spPr>
          <a:xfrm>
            <a:off x="6885311" y="4225167"/>
            <a:ext cx="3766949" cy="523565"/>
          </a:xfrm>
          <a:prstGeom prst="rect">
            <a:avLst/>
          </a:prstGeom>
        </p:spPr>
      </p:pic>
    </p:spTree>
    <p:extLst>
      <p:ext uri="{BB962C8B-B14F-4D97-AF65-F5344CB8AC3E}">
        <p14:creationId xmlns:p14="http://schemas.microsoft.com/office/powerpoint/2010/main" val="2402303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8F74-64B3-E14B-B4BF-D04CAE8A5E44}"/>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Resources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 name="Group 3">
            <a:extLst>
              <a:ext uri="{FF2B5EF4-FFF2-40B4-BE49-F238E27FC236}">
                <a16:creationId xmlns:a16="http://schemas.microsoft.com/office/drawing/2014/main" id="{52868EE3-F996-674C-B1F4-32B246264EAA}"/>
              </a:ext>
            </a:extLst>
          </p:cNvPr>
          <p:cNvGrpSpPr/>
          <p:nvPr/>
        </p:nvGrpSpPr>
        <p:grpSpPr>
          <a:xfrm>
            <a:off x="1389688" y="1789634"/>
            <a:ext cx="8729980" cy="3374981"/>
            <a:chOff x="1044257" y="1751863"/>
            <a:chExt cx="8729980" cy="3374981"/>
          </a:xfrm>
        </p:grpSpPr>
        <p:pic>
          <p:nvPicPr>
            <p:cNvPr id="5" name="Picture">
              <a:hlinkClick r:id="rId3"/>
              <a:extLst>
                <a:ext uri="{FF2B5EF4-FFF2-40B4-BE49-F238E27FC236}">
                  <a16:creationId xmlns:a16="http://schemas.microsoft.com/office/drawing/2014/main" id="{32F6E9B1-A11B-3748-BA7C-69EC27B89284}"/>
                </a:ext>
              </a:extLst>
            </p:cNvPr>
            <p:cNvPicPr/>
            <p:nvPr/>
          </p:nvPicPr>
          <p:blipFill>
            <a:blip r:embed="rId4"/>
            <a:srcRect t="14249" b="17540"/>
            <a:stretch>
              <a:fillRect/>
            </a:stretch>
          </p:blipFill>
          <p:spPr>
            <a:xfrm>
              <a:off x="1170135" y="1751863"/>
              <a:ext cx="2834640" cy="820420"/>
            </a:xfrm>
            <a:prstGeom prst="rect">
              <a:avLst/>
            </a:prstGeom>
          </p:spPr>
        </p:pic>
        <p:grpSp>
          <p:nvGrpSpPr>
            <p:cNvPr id="9" name="Group 8">
              <a:extLst>
                <a:ext uri="{FF2B5EF4-FFF2-40B4-BE49-F238E27FC236}">
                  <a16:creationId xmlns:a16="http://schemas.microsoft.com/office/drawing/2014/main" id="{B235EC2A-7CE6-834B-AAC4-6165DA1E6921}"/>
                </a:ext>
              </a:extLst>
            </p:cNvPr>
            <p:cNvGrpSpPr/>
            <p:nvPr/>
          </p:nvGrpSpPr>
          <p:grpSpPr>
            <a:xfrm>
              <a:off x="1044257" y="4089609"/>
              <a:ext cx="8729980" cy="1037235"/>
              <a:chOff x="1018857" y="3962609"/>
              <a:chExt cx="8729980" cy="1037235"/>
            </a:xfrm>
          </p:grpSpPr>
          <p:grpSp>
            <p:nvGrpSpPr>
              <p:cNvPr id="10" name="Group Shape">
                <a:extLst>
                  <a:ext uri="{FF2B5EF4-FFF2-40B4-BE49-F238E27FC236}">
                    <a16:creationId xmlns:a16="http://schemas.microsoft.com/office/drawing/2014/main" id="{22743A09-FAC3-DA4E-977B-83DA54F49773}"/>
                  </a:ext>
                </a:extLst>
              </p:cNvPr>
              <p:cNvGrpSpPr/>
              <p:nvPr/>
            </p:nvGrpSpPr>
            <p:grpSpPr>
              <a:xfrm>
                <a:off x="1344456" y="4095033"/>
                <a:ext cx="7816917" cy="778922"/>
                <a:chOff x="557114" y="3427704"/>
                <a:chExt cx="7816917" cy="778922"/>
              </a:xfrm>
            </p:grpSpPr>
            <p:pic>
              <p:nvPicPr>
                <p:cNvPr id="13" name="Picture">
                  <a:extLst>
                    <a:ext uri="{FF2B5EF4-FFF2-40B4-BE49-F238E27FC236}">
                      <a16:creationId xmlns:a16="http://schemas.microsoft.com/office/drawing/2014/main" id="{07EF0353-CE4E-0A4E-AA28-B3A67D7D79CE}"/>
                    </a:ext>
                  </a:extLst>
                </p:cNvPr>
                <p:cNvPicPr>
                  <a:picLocks noChangeAspect="1"/>
                </p:cNvPicPr>
                <p:nvPr/>
              </p:nvPicPr>
              <p:blipFill>
                <a:blip r:embed="rId5"/>
                <a:stretch>
                  <a:fillRect/>
                </a:stretch>
              </p:blipFill>
              <p:spPr>
                <a:xfrm>
                  <a:off x="557114" y="3427704"/>
                  <a:ext cx="822960" cy="735368"/>
                </a:xfrm>
                <a:prstGeom prst="rect">
                  <a:avLst/>
                </a:prstGeom>
              </p:spPr>
            </p:pic>
            <p:sp>
              <p:nvSpPr>
                <p:cNvPr id="14" name="Shape">
                  <a:extLst>
                    <a:ext uri="{FF2B5EF4-FFF2-40B4-BE49-F238E27FC236}">
                      <a16:creationId xmlns:a16="http://schemas.microsoft.com/office/drawing/2014/main" id="{07BBF69D-15D4-D447-89CC-1F222BD4BF23}"/>
                    </a:ext>
                  </a:extLst>
                </p:cNvPr>
                <p:cNvSpPr/>
                <p:nvPr/>
              </p:nvSpPr>
              <p:spPr>
                <a:xfrm>
                  <a:off x="4102466" y="3441253"/>
                  <a:ext cx="1604927"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Collaborate </a:t>
                  </a:r>
                </a:p>
              </p:txBody>
            </p:sp>
            <p:sp>
              <p:nvSpPr>
                <p:cNvPr id="15" name="Shape">
                  <a:extLst>
                    <a:ext uri="{FF2B5EF4-FFF2-40B4-BE49-F238E27FC236}">
                      <a16:creationId xmlns:a16="http://schemas.microsoft.com/office/drawing/2014/main" id="{C25DF737-E935-A543-B7A4-2C2A68DA0B80}"/>
                    </a:ext>
                  </a:extLst>
                </p:cNvPr>
                <p:cNvSpPr/>
                <p:nvPr/>
              </p:nvSpPr>
              <p:spPr>
                <a:xfrm>
                  <a:off x="5683021" y="3439850"/>
                  <a:ext cx="1513556"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Share ideas</a:t>
                  </a:r>
                </a:p>
              </p:txBody>
            </p:sp>
            <p:sp>
              <p:nvSpPr>
                <p:cNvPr id="16" name="Shape">
                  <a:extLst>
                    <a:ext uri="{FF2B5EF4-FFF2-40B4-BE49-F238E27FC236}">
                      <a16:creationId xmlns:a16="http://schemas.microsoft.com/office/drawing/2014/main" id="{6FDC476F-AF69-7343-AAD9-1C1417D1A20A}"/>
                    </a:ext>
                  </a:extLst>
                </p:cNvPr>
                <p:cNvSpPr/>
                <p:nvPr/>
              </p:nvSpPr>
              <p:spPr>
                <a:xfrm>
                  <a:off x="6728605" y="3806516"/>
                  <a:ext cx="837089"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a:t>
                  </a:r>
                </a:p>
              </p:txBody>
            </p:sp>
            <p:sp>
              <p:nvSpPr>
                <p:cNvPr id="17" name="Shape">
                  <a:extLst>
                    <a:ext uri="{FF2B5EF4-FFF2-40B4-BE49-F238E27FC236}">
                      <a16:creationId xmlns:a16="http://schemas.microsoft.com/office/drawing/2014/main" id="{3FF3BE10-BF37-364F-AA6A-B81DA05F5DFB}"/>
                    </a:ext>
                  </a:extLst>
                </p:cNvPr>
                <p:cNvSpPr/>
                <p:nvPr/>
              </p:nvSpPr>
              <p:spPr>
                <a:xfrm>
                  <a:off x="7230769" y="3444599"/>
                  <a:ext cx="1143262"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Connect</a:t>
                  </a:r>
                </a:p>
              </p:txBody>
            </p:sp>
            <p:sp>
              <p:nvSpPr>
                <p:cNvPr id="18" name="Shape">
                  <a:extLst>
                    <a:ext uri="{FF2B5EF4-FFF2-40B4-BE49-F238E27FC236}">
                      <a16:creationId xmlns:a16="http://schemas.microsoft.com/office/drawing/2014/main" id="{ECFC04F5-3DF8-D142-B38D-BBDFB3C64EA2}"/>
                    </a:ext>
                  </a:extLst>
                </p:cNvPr>
                <p:cNvSpPr/>
                <p:nvPr/>
              </p:nvSpPr>
              <p:spPr>
                <a:xfrm>
                  <a:off x="5058955" y="3806516"/>
                  <a:ext cx="1178528"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Network</a:t>
                  </a:r>
                </a:p>
              </p:txBody>
            </p:sp>
          </p:grpSp>
          <p:sp>
            <p:nvSpPr>
              <p:cNvPr id="11" name="Shape">
                <a:extLst>
                  <a:ext uri="{FF2B5EF4-FFF2-40B4-BE49-F238E27FC236}">
                    <a16:creationId xmlns:a16="http://schemas.microsoft.com/office/drawing/2014/main" id="{06BC6480-DB2E-F64F-8E21-3DB2694A2FD0}"/>
                  </a:ext>
                </a:extLst>
              </p:cNvPr>
              <p:cNvSpPr/>
              <p:nvPr/>
            </p:nvSpPr>
            <p:spPr>
              <a:xfrm>
                <a:off x="2229288" y="4109371"/>
                <a:ext cx="2101099" cy="696099"/>
              </a:xfrm>
              <a:prstGeom prst="rect">
                <a:avLst/>
              </a:prstGeom>
              <a:noFill/>
              <a:ln w="9525" cap="flat" cmpd="sng">
                <a:noFill/>
                <a:prstDash val="solid"/>
                <a:round/>
              </a:ln>
            </p:spPr>
            <p:txBody>
              <a:bodyPr vert="horz" wrap="none" lIns="91440" tIns="45720" rIns="91440" bIns="45720" numCol="1" spcCol="0" anchor="t">
                <a:no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Your </a:t>
                </a:r>
              </a:p>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classmates</a:t>
                </a:r>
              </a:p>
            </p:txBody>
          </p:sp>
          <p:sp>
            <p:nvSpPr>
              <p:cNvPr id="12" name="Shape">
                <a:extLst>
                  <a:ext uri="{FF2B5EF4-FFF2-40B4-BE49-F238E27FC236}">
                    <a16:creationId xmlns:a16="http://schemas.microsoft.com/office/drawing/2014/main" id="{0470B774-F22C-3F4C-A1D7-B2A9A8256421}"/>
                  </a:ext>
                </a:extLst>
              </p:cNvPr>
              <p:cNvSpPr/>
              <p:nvPr/>
            </p:nvSpPr>
            <p:spPr>
              <a:xfrm>
                <a:off x="1018857" y="3962609"/>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
        <p:nvSpPr>
          <p:cNvPr id="22" name="Shape">
            <a:extLst>
              <a:ext uri="{FF2B5EF4-FFF2-40B4-BE49-F238E27FC236}">
                <a16:creationId xmlns:a16="http://schemas.microsoft.com/office/drawing/2014/main" id="{310CD051-643B-0545-A786-78B72818733B}"/>
              </a:ext>
            </a:extLst>
          </p:cNvPr>
          <p:cNvSpPr/>
          <p:nvPr/>
        </p:nvSpPr>
        <p:spPr>
          <a:xfrm>
            <a:off x="1389688" y="2904337"/>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pic>
        <p:nvPicPr>
          <p:cNvPr id="23" name="Picture">
            <a:hlinkClick r:id="rId6"/>
            <a:extLst>
              <a:ext uri="{FF2B5EF4-FFF2-40B4-BE49-F238E27FC236}">
                <a16:creationId xmlns:a16="http://schemas.microsoft.com/office/drawing/2014/main" id="{DF0DCD14-426C-1D45-B398-44D73FBD0663}"/>
              </a:ext>
            </a:extLst>
          </p:cNvPr>
          <p:cNvPicPr>
            <a:picLocks noChangeAspect="1"/>
          </p:cNvPicPr>
          <p:nvPr/>
        </p:nvPicPr>
        <p:blipFill>
          <a:blip r:embed="rId7"/>
          <a:stretch>
            <a:fillRect/>
          </a:stretch>
        </p:blipFill>
        <p:spPr>
          <a:xfrm>
            <a:off x="1641860" y="2908967"/>
            <a:ext cx="2810103" cy="1037235"/>
          </a:xfrm>
          <a:prstGeom prst="rect">
            <a:avLst/>
          </a:prstGeom>
        </p:spPr>
      </p:pic>
      <p:sp>
        <p:nvSpPr>
          <p:cNvPr id="24" name="Shape">
            <a:extLst>
              <a:ext uri="{FF2B5EF4-FFF2-40B4-BE49-F238E27FC236}">
                <a16:creationId xmlns:a16="http://schemas.microsoft.com/office/drawing/2014/main" id="{0D9F549D-63E1-C34B-BCCC-949ADA5AD799}"/>
              </a:ext>
            </a:extLst>
          </p:cNvPr>
          <p:cNvSpPr/>
          <p:nvPr/>
        </p:nvSpPr>
        <p:spPr>
          <a:xfrm>
            <a:off x="4587467" y="3056854"/>
            <a:ext cx="5041772" cy="707886"/>
          </a:xfrm>
          <a:prstGeom prst="rect">
            <a:avLst/>
          </a:prstGeom>
          <a:noFill/>
          <a:ln>
            <a:noFill/>
          </a:ln>
        </p:spPr>
        <p:txBody>
          <a:bodyPr wrap="square" anchor="t">
            <a:spAutoFit/>
          </a:bodyPr>
          <a:lstStyle/>
          <a:p>
            <a:pPr marL="269240" algn="ct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6" tooltip="https://d2l.ai/">
                  <a:extLst>
                    <a:ext uri="{A12FA001-AC4F-418D-AE19-62706E023703}">
                      <ahyp:hlinkClr xmlns:ahyp="http://schemas.microsoft.com/office/drawing/2018/hyperlinkcolor" val="tx"/>
                    </a:ext>
                  </a:extLst>
                </a:hlinkClick>
              </a:rPr>
              <a:t>D2L</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 An interactive deep learning book with code, math, and </a:t>
            </a: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rPr>
              <a:t>discussions</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 name="Shape">
            <a:extLst>
              <a:ext uri="{FF2B5EF4-FFF2-40B4-BE49-F238E27FC236}">
                <a16:creationId xmlns:a16="http://schemas.microsoft.com/office/drawing/2014/main" id="{FC65F445-81F4-FA47-A86E-62B7E5A9D315}"/>
              </a:ext>
            </a:extLst>
          </p:cNvPr>
          <p:cNvSpPr/>
          <p:nvPr/>
        </p:nvSpPr>
        <p:spPr>
          <a:xfrm>
            <a:off x="1389688" y="1690773"/>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sp>
        <p:nvSpPr>
          <p:cNvPr id="26" name="Shape">
            <a:extLst>
              <a:ext uri="{FF2B5EF4-FFF2-40B4-BE49-F238E27FC236}">
                <a16:creationId xmlns:a16="http://schemas.microsoft.com/office/drawing/2014/main" id="{56B5E5EE-EB33-7C4C-A9E0-EE0C970022A0}"/>
              </a:ext>
            </a:extLst>
          </p:cNvPr>
          <p:cNvSpPr/>
          <p:nvPr/>
        </p:nvSpPr>
        <p:spPr>
          <a:xfrm>
            <a:off x="4991930" y="1864491"/>
            <a:ext cx="4812318"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Notebooks to build, train, and deploy machine learning models quickly</a:t>
            </a:r>
          </a:p>
        </p:txBody>
      </p:sp>
    </p:spTree>
    <p:extLst>
      <p:ext uri="{BB962C8B-B14F-4D97-AF65-F5344CB8AC3E}">
        <p14:creationId xmlns:p14="http://schemas.microsoft.com/office/powerpoint/2010/main" val="3412569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7354-D50A-4F42-A6D2-9C9DF15BEF88}"/>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Accuracy</a:t>
            </a:r>
            <a:endParaRPr lang="en-US" b="1" dirty="0"/>
          </a:p>
        </p:txBody>
      </p:sp>
      <p:sp>
        <p:nvSpPr>
          <p:cNvPr id="30" name="Pentagon 29">
            <a:extLst>
              <a:ext uri="{FF2B5EF4-FFF2-40B4-BE49-F238E27FC236}">
                <a16:creationId xmlns:a16="http://schemas.microsoft.com/office/drawing/2014/main" id="{B08EE4A8-07BB-6342-A904-918DA46D4D40}"/>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Pentagon 30">
            <a:extLst>
              <a:ext uri="{FF2B5EF4-FFF2-40B4-BE49-F238E27FC236}">
                <a16:creationId xmlns:a16="http://schemas.microsoft.com/office/drawing/2014/main" id="{E09DAC1F-8B76-DF42-8B04-F8DD3C102BE3}"/>
              </a:ext>
            </a:extLst>
          </p:cNvPr>
          <p:cNvSpPr/>
          <p:nvPr/>
        </p:nvSpPr>
        <p:spPr bwMode="white">
          <a:xfrm>
            <a:off x="683471" y="1580525"/>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2" name="Group 31">
            <a:extLst>
              <a:ext uri="{FF2B5EF4-FFF2-40B4-BE49-F238E27FC236}">
                <a16:creationId xmlns:a16="http://schemas.microsoft.com/office/drawing/2014/main" id="{7BA864D3-0638-F144-96EF-DF7751B0B4DF}"/>
              </a:ext>
            </a:extLst>
          </p:cNvPr>
          <p:cNvGrpSpPr/>
          <p:nvPr/>
        </p:nvGrpSpPr>
        <p:grpSpPr>
          <a:xfrm>
            <a:off x="1132247" y="1580772"/>
            <a:ext cx="5030709" cy="4062349"/>
            <a:chOff x="2270419" y="1438117"/>
            <a:chExt cx="5030709" cy="4062349"/>
          </a:xfrm>
        </p:grpSpPr>
        <p:sp>
          <p:nvSpPr>
            <p:cNvPr id="33" name="Rectangle 32">
              <a:extLst>
                <a:ext uri="{FF2B5EF4-FFF2-40B4-BE49-F238E27FC236}">
                  <a16:creationId xmlns:a16="http://schemas.microsoft.com/office/drawing/2014/main" id="{A671D66F-BA0C-CE42-8E4F-0ECC557AEC1E}"/>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34" name="Rectangle 33">
              <a:extLst>
                <a:ext uri="{FF2B5EF4-FFF2-40B4-BE49-F238E27FC236}">
                  <a16:creationId xmlns:a16="http://schemas.microsoft.com/office/drawing/2014/main" id="{504D93F5-09FF-0F4F-A39C-3009E9D79B4B}"/>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64EC17CF-DEA3-F647-86F3-C5D14882B313}"/>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7" name="Rectangle 46">
              <a:extLst>
                <a:ext uri="{FF2B5EF4-FFF2-40B4-BE49-F238E27FC236}">
                  <a16:creationId xmlns:a16="http://schemas.microsoft.com/office/drawing/2014/main" id="{684FB5FB-51F2-0C4E-A86B-A7D384D5D610}"/>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8" name="Rectangle 47">
              <a:extLst>
                <a:ext uri="{FF2B5EF4-FFF2-40B4-BE49-F238E27FC236}">
                  <a16:creationId xmlns:a16="http://schemas.microsoft.com/office/drawing/2014/main" id="{54876DA6-7B5C-3D47-8497-0DFF6A9B2CC5}"/>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9" name="Rectangle 48">
              <a:extLst>
                <a:ext uri="{FF2B5EF4-FFF2-40B4-BE49-F238E27FC236}">
                  <a16:creationId xmlns:a16="http://schemas.microsoft.com/office/drawing/2014/main" id="{522E5C39-8169-D04A-AA34-DF1DB9D81471}"/>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50" name="Rectangle 49">
              <a:extLst>
                <a:ext uri="{FF2B5EF4-FFF2-40B4-BE49-F238E27FC236}">
                  <a16:creationId xmlns:a16="http://schemas.microsoft.com/office/drawing/2014/main" id="{3F613A5B-3066-4245-B668-50C5EE21FE1F}"/>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51" name="Rectangle 50">
              <a:extLst>
                <a:ext uri="{FF2B5EF4-FFF2-40B4-BE49-F238E27FC236}">
                  <a16:creationId xmlns:a16="http://schemas.microsoft.com/office/drawing/2014/main" id="{2D09FA34-9A22-FE46-A598-8464EAF86CBD}"/>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52" name="TextBox 51">
              <a:extLst>
                <a:ext uri="{FF2B5EF4-FFF2-40B4-BE49-F238E27FC236}">
                  <a16:creationId xmlns:a16="http://schemas.microsoft.com/office/drawing/2014/main" id="{74ECF058-2FAD-C444-9870-348B63A79036}"/>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53" name="TextBox 52">
              <a:extLst>
                <a:ext uri="{FF2B5EF4-FFF2-40B4-BE49-F238E27FC236}">
                  <a16:creationId xmlns:a16="http://schemas.microsoft.com/office/drawing/2014/main" id="{92F50339-6B5A-0449-9B46-DA0141787915}"/>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54" name="TextBox 53">
            <a:extLst>
              <a:ext uri="{FF2B5EF4-FFF2-40B4-BE49-F238E27FC236}">
                <a16:creationId xmlns:a16="http://schemas.microsoft.com/office/drawing/2014/main" id="{FB36E396-6939-374B-979A-B0910A76748F}"/>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5" name="TextBox 54">
            <a:extLst>
              <a:ext uri="{FF2B5EF4-FFF2-40B4-BE49-F238E27FC236}">
                <a16:creationId xmlns:a16="http://schemas.microsoft.com/office/drawing/2014/main" id="{4B0AA795-4183-024D-8374-9C11AEBB1A9F}"/>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6" name="TextBox 55">
            <a:extLst>
              <a:ext uri="{FF2B5EF4-FFF2-40B4-BE49-F238E27FC236}">
                <a16:creationId xmlns:a16="http://schemas.microsoft.com/office/drawing/2014/main" id="{0C5FE963-AF8A-624D-9446-0FF44E89A0CE}"/>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7" name="TextBox 56">
            <a:extLst>
              <a:ext uri="{FF2B5EF4-FFF2-40B4-BE49-F238E27FC236}">
                <a16:creationId xmlns:a16="http://schemas.microsoft.com/office/drawing/2014/main" id="{1125D352-869E-2749-9134-F3686A3E977F}"/>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8" name="Rectangle 57">
            <a:extLst>
              <a:ext uri="{FF2B5EF4-FFF2-40B4-BE49-F238E27FC236}">
                <a16:creationId xmlns:a16="http://schemas.microsoft.com/office/drawing/2014/main" id="{6161677D-A2A3-0B45-AE9C-840291DA40C7}"/>
              </a:ext>
            </a:extLst>
          </p:cNvPr>
          <p:cNvSpPr/>
          <p:nvPr/>
        </p:nvSpPr>
        <p:spPr>
          <a:xfrm>
            <a:off x="2266208" y="2423486"/>
            <a:ext cx="1964374" cy="15906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Rectangle 58">
            <a:extLst>
              <a:ext uri="{FF2B5EF4-FFF2-40B4-BE49-F238E27FC236}">
                <a16:creationId xmlns:a16="http://schemas.microsoft.com/office/drawing/2014/main" id="{7E15437E-E358-0140-9705-CBDE08B68A47}"/>
              </a:ext>
            </a:extLst>
          </p:cNvPr>
          <p:cNvSpPr/>
          <p:nvPr/>
        </p:nvSpPr>
        <p:spPr>
          <a:xfrm>
            <a:off x="4230581" y="4007055"/>
            <a:ext cx="1915167" cy="16360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1" name="Picture 60">
            <a:extLst>
              <a:ext uri="{FF2B5EF4-FFF2-40B4-BE49-F238E27FC236}">
                <a16:creationId xmlns:a16="http://schemas.microsoft.com/office/drawing/2014/main" id="{6ADE9188-ACD0-6742-B10E-436884856E5C}"/>
              </a:ext>
            </a:extLst>
          </p:cNvPr>
          <p:cNvPicPr>
            <a:picLocks noChangeAspect="1"/>
          </p:cNvPicPr>
          <p:nvPr/>
        </p:nvPicPr>
        <p:blipFill>
          <a:blip r:embed="rId3"/>
          <a:stretch>
            <a:fillRect/>
          </a:stretch>
        </p:blipFill>
        <p:spPr>
          <a:xfrm>
            <a:off x="6711969" y="5079034"/>
            <a:ext cx="3651362" cy="523565"/>
          </a:xfrm>
          <a:prstGeom prst="rect">
            <a:avLst/>
          </a:prstGeom>
        </p:spPr>
      </p:pic>
      <p:sp>
        <p:nvSpPr>
          <p:cNvPr id="24" name="Rectangle 23">
            <a:extLst>
              <a:ext uri="{FF2B5EF4-FFF2-40B4-BE49-F238E27FC236}">
                <a16:creationId xmlns:a16="http://schemas.microsoft.com/office/drawing/2014/main" id="{4B9A8EEB-3482-E443-835A-C6C1EC6EE2B7}"/>
              </a:ext>
            </a:extLst>
          </p:cNvPr>
          <p:cNvSpPr/>
          <p:nvPr/>
        </p:nvSpPr>
        <p:spPr>
          <a:xfrm>
            <a:off x="6312929" y="1960926"/>
            <a:ext cx="4699550" cy="2677656"/>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High Accuracy Paradox</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Accuracy is misleading when dealing with imbalanced datasets - few True Positives, the ‘rare’ class, and many True Negatives, the ‘dominant’ class. </a:t>
            </a:r>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High Accuracy even when few True Positives.</a:t>
            </a:r>
            <a:endParaRPr lang="en-US" sz="20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162626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821D-236C-1F40-8D4F-CC37E89C895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Precision</a:t>
            </a:r>
            <a:endParaRPr lang="en-US" b="1" dirty="0"/>
          </a:p>
        </p:txBody>
      </p:sp>
      <p:sp>
        <p:nvSpPr>
          <p:cNvPr id="22" name="Pentagon 21">
            <a:extLst>
              <a:ext uri="{FF2B5EF4-FFF2-40B4-BE49-F238E27FC236}">
                <a16:creationId xmlns:a16="http://schemas.microsoft.com/office/drawing/2014/main" id="{92F6910D-C2FC-6149-9A8B-77FC6F4A7386}"/>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Pentagon 22">
            <a:extLst>
              <a:ext uri="{FF2B5EF4-FFF2-40B4-BE49-F238E27FC236}">
                <a16:creationId xmlns:a16="http://schemas.microsoft.com/office/drawing/2014/main" id="{25850BDD-6B79-4F44-A7B2-249FFC387B94}"/>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4" name="Group 23">
            <a:extLst>
              <a:ext uri="{FF2B5EF4-FFF2-40B4-BE49-F238E27FC236}">
                <a16:creationId xmlns:a16="http://schemas.microsoft.com/office/drawing/2014/main" id="{60BFAEFE-2568-B14D-A3BF-E9771B6BC431}"/>
              </a:ext>
            </a:extLst>
          </p:cNvPr>
          <p:cNvGrpSpPr/>
          <p:nvPr/>
        </p:nvGrpSpPr>
        <p:grpSpPr>
          <a:xfrm>
            <a:off x="1132247" y="1580772"/>
            <a:ext cx="5030709" cy="4062349"/>
            <a:chOff x="2270419" y="1438117"/>
            <a:chExt cx="5030709" cy="4062349"/>
          </a:xfrm>
        </p:grpSpPr>
        <p:sp>
          <p:nvSpPr>
            <p:cNvPr id="29" name="Rectangle 28">
              <a:extLst>
                <a:ext uri="{FF2B5EF4-FFF2-40B4-BE49-F238E27FC236}">
                  <a16:creationId xmlns:a16="http://schemas.microsoft.com/office/drawing/2014/main" id="{29E824AA-4978-5345-BDE7-0C4BA000BC38}"/>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30" name="Rectangle 29">
              <a:extLst>
                <a:ext uri="{FF2B5EF4-FFF2-40B4-BE49-F238E27FC236}">
                  <a16:creationId xmlns:a16="http://schemas.microsoft.com/office/drawing/2014/main" id="{B67B028E-7B97-3243-AE92-7C97FA757C50}"/>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31" name="Rectangle 30">
              <a:extLst>
                <a:ext uri="{FF2B5EF4-FFF2-40B4-BE49-F238E27FC236}">
                  <a16:creationId xmlns:a16="http://schemas.microsoft.com/office/drawing/2014/main" id="{72B601C0-516E-ED47-8910-E09A0023F25D}"/>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32" name="Rectangle 31">
              <a:extLst>
                <a:ext uri="{FF2B5EF4-FFF2-40B4-BE49-F238E27FC236}">
                  <a16:creationId xmlns:a16="http://schemas.microsoft.com/office/drawing/2014/main" id="{EC9597E5-14F4-B14D-8F46-7D5AADE4574D}"/>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33" name="Rectangle 32">
              <a:extLst>
                <a:ext uri="{FF2B5EF4-FFF2-40B4-BE49-F238E27FC236}">
                  <a16:creationId xmlns:a16="http://schemas.microsoft.com/office/drawing/2014/main" id="{1A6CFD71-9D2F-F546-9204-E4354E0763CC}"/>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34" name="Rectangle 33">
              <a:extLst>
                <a:ext uri="{FF2B5EF4-FFF2-40B4-BE49-F238E27FC236}">
                  <a16:creationId xmlns:a16="http://schemas.microsoft.com/office/drawing/2014/main" id="{ECFE5AA5-9964-3641-8787-F719A04A2063}"/>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35" name="Rectangle 34">
              <a:extLst>
                <a:ext uri="{FF2B5EF4-FFF2-40B4-BE49-F238E27FC236}">
                  <a16:creationId xmlns:a16="http://schemas.microsoft.com/office/drawing/2014/main" id="{C075BB6F-BE13-A14F-A100-D17FF4E254DF}"/>
                </a:ext>
              </a:extLst>
            </p:cNvPr>
            <p:cNvSpPr/>
            <p:nvPr/>
          </p:nvSpPr>
          <p:spPr>
            <a:xfrm>
              <a:off x="5345718"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36" name="Rectangle 35">
              <a:extLst>
                <a:ext uri="{FF2B5EF4-FFF2-40B4-BE49-F238E27FC236}">
                  <a16:creationId xmlns:a16="http://schemas.microsoft.com/office/drawing/2014/main" id="{8A1A9D65-0513-2A4C-912D-AD157FF15C24}"/>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37" name="TextBox 36">
              <a:extLst>
                <a:ext uri="{FF2B5EF4-FFF2-40B4-BE49-F238E27FC236}">
                  <a16:creationId xmlns:a16="http://schemas.microsoft.com/office/drawing/2014/main" id="{62CC7ADD-2AB7-4846-9625-C26A6AF46BD8}"/>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8" name="TextBox 37">
              <a:extLst>
                <a:ext uri="{FF2B5EF4-FFF2-40B4-BE49-F238E27FC236}">
                  <a16:creationId xmlns:a16="http://schemas.microsoft.com/office/drawing/2014/main" id="{5965EA39-D181-034E-AB19-5A0E3CDAC621}"/>
                </a:ext>
              </a:extLst>
            </p:cNvPr>
            <p:cNvSpPr txBox="1"/>
            <p:nvPr/>
          </p:nvSpPr>
          <p:spPr>
            <a:xfrm rot="16200000">
              <a:off x="1730688"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40" name="TextBox 39">
            <a:extLst>
              <a:ext uri="{FF2B5EF4-FFF2-40B4-BE49-F238E27FC236}">
                <a16:creationId xmlns:a16="http://schemas.microsoft.com/office/drawing/2014/main" id="{FE30296A-8772-194F-A2B2-1057298E5F4E}"/>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2" name="TextBox 51">
            <a:extLst>
              <a:ext uri="{FF2B5EF4-FFF2-40B4-BE49-F238E27FC236}">
                <a16:creationId xmlns:a16="http://schemas.microsoft.com/office/drawing/2014/main" id="{7E1FD9D6-224E-354C-9BD3-0E86ECDCC042}"/>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3" name="TextBox 52">
            <a:extLst>
              <a:ext uri="{FF2B5EF4-FFF2-40B4-BE49-F238E27FC236}">
                <a16:creationId xmlns:a16="http://schemas.microsoft.com/office/drawing/2014/main" id="{6BEF1BB1-C3BC-4C47-95FB-EAB997A84C24}"/>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4" name="TextBox 53">
            <a:extLst>
              <a:ext uri="{FF2B5EF4-FFF2-40B4-BE49-F238E27FC236}">
                <a16:creationId xmlns:a16="http://schemas.microsoft.com/office/drawing/2014/main" id="{69B5F22C-D1F0-D441-9153-E3E828F3C268}"/>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5" name="Rectangle 54">
            <a:extLst>
              <a:ext uri="{FF2B5EF4-FFF2-40B4-BE49-F238E27FC236}">
                <a16:creationId xmlns:a16="http://schemas.microsoft.com/office/drawing/2014/main" id="{2F89F57B-173F-8F4D-B3F5-3EA86BC1209D}"/>
              </a:ext>
            </a:extLst>
          </p:cNvPr>
          <p:cNvSpPr/>
          <p:nvPr/>
        </p:nvSpPr>
        <p:spPr>
          <a:xfrm>
            <a:off x="6312927" y="1960926"/>
            <a:ext cx="4792545" cy="2862322"/>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Precision</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Accuracy of a predicted positive outcome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BC9B9570-62C5-1B4E-B3F2-9FAD6F29A74B}"/>
              </a:ext>
            </a:extLst>
          </p:cNvPr>
          <p:cNvSpPr/>
          <p:nvPr/>
        </p:nvSpPr>
        <p:spPr>
          <a:xfrm>
            <a:off x="2270385" y="2059713"/>
            <a:ext cx="1927274" cy="3600684"/>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Picture 56">
            <a:extLst>
              <a:ext uri="{FF2B5EF4-FFF2-40B4-BE49-F238E27FC236}">
                <a16:creationId xmlns:a16="http://schemas.microsoft.com/office/drawing/2014/main" id="{D2ACF9FD-5EAB-5F46-9153-6A5986C0C86A}"/>
              </a:ext>
            </a:extLst>
          </p:cNvPr>
          <p:cNvPicPr>
            <a:picLocks noChangeAspect="1"/>
          </p:cNvPicPr>
          <p:nvPr/>
        </p:nvPicPr>
        <p:blipFill>
          <a:blip r:embed="rId3"/>
          <a:stretch>
            <a:fillRect/>
          </a:stretch>
        </p:blipFill>
        <p:spPr>
          <a:xfrm>
            <a:off x="7200187" y="3132250"/>
            <a:ext cx="2676278" cy="567695"/>
          </a:xfrm>
          <a:prstGeom prst="rect">
            <a:avLst/>
          </a:prstGeom>
        </p:spPr>
      </p:pic>
      <p:pic>
        <p:nvPicPr>
          <p:cNvPr id="58" name="Picture 57">
            <a:extLst>
              <a:ext uri="{FF2B5EF4-FFF2-40B4-BE49-F238E27FC236}">
                <a16:creationId xmlns:a16="http://schemas.microsoft.com/office/drawing/2014/main" id="{4C9E2ACB-B19E-CB44-8004-34B660EB776C}"/>
              </a:ext>
            </a:extLst>
          </p:cNvPr>
          <p:cNvPicPr>
            <a:picLocks noChangeAspect="1"/>
          </p:cNvPicPr>
          <p:nvPr/>
        </p:nvPicPr>
        <p:blipFill>
          <a:blip r:embed="rId4"/>
          <a:stretch>
            <a:fillRect/>
          </a:stretch>
        </p:blipFill>
        <p:spPr>
          <a:xfrm>
            <a:off x="7200187" y="4153986"/>
            <a:ext cx="2978554" cy="567695"/>
          </a:xfrm>
          <a:prstGeom prst="rect">
            <a:avLst/>
          </a:prstGeom>
        </p:spPr>
      </p:pic>
      <p:pic>
        <p:nvPicPr>
          <p:cNvPr id="3" name="Picture 2">
            <a:extLst>
              <a:ext uri="{FF2B5EF4-FFF2-40B4-BE49-F238E27FC236}">
                <a16:creationId xmlns:a16="http://schemas.microsoft.com/office/drawing/2014/main" id="{67FD2D31-0417-144B-9A37-F4C321ED4380}"/>
              </a:ext>
            </a:extLst>
          </p:cNvPr>
          <p:cNvPicPr>
            <a:picLocks noChangeAspect="1"/>
          </p:cNvPicPr>
          <p:nvPr/>
        </p:nvPicPr>
        <p:blipFill>
          <a:blip r:embed="rId5"/>
          <a:stretch>
            <a:fillRect/>
          </a:stretch>
        </p:blipFill>
        <p:spPr>
          <a:xfrm>
            <a:off x="6551548" y="5277289"/>
            <a:ext cx="3477778" cy="260481"/>
          </a:xfrm>
          <a:prstGeom prst="rect">
            <a:avLst/>
          </a:prstGeom>
        </p:spPr>
      </p:pic>
    </p:spTree>
    <p:extLst>
      <p:ext uri="{BB962C8B-B14F-4D97-AF65-F5344CB8AC3E}">
        <p14:creationId xmlns:p14="http://schemas.microsoft.com/office/powerpoint/2010/main" val="487637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4DF0-3A4F-9943-B3CD-A67D00D7CF4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Recall</a:t>
            </a:r>
            <a:endParaRPr lang="en-US" b="1" dirty="0"/>
          </a:p>
        </p:txBody>
      </p:sp>
      <p:sp>
        <p:nvSpPr>
          <p:cNvPr id="22" name="Pentagon 21">
            <a:extLst>
              <a:ext uri="{FF2B5EF4-FFF2-40B4-BE49-F238E27FC236}">
                <a16:creationId xmlns:a16="http://schemas.microsoft.com/office/drawing/2014/main" id="{8D8CBDE1-3E09-3C40-AB6C-C54D53CC8FAA}"/>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Pentagon 38">
            <a:extLst>
              <a:ext uri="{FF2B5EF4-FFF2-40B4-BE49-F238E27FC236}">
                <a16:creationId xmlns:a16="http://schemas.microsoft.com/office/drawing/2014/main" id="{FA6C1754-EEAB-F44D-80B1-0767255BDE76}"/>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2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0" name="Group 39">
            <a:extLst>
              <a:ext uri="{FF2B5EF4-FFF2-40B4-BE49-F238E27FC236}">
                <a16:creationId xmlns:a16="http://schemas.microsoft.com/office/drawing/2014/main" id="{1AAC0DDC-504F-B347-BD53-4F6426617267}"/>
              </a:ext>
            </a:extLst>
          </p:cNvPr>
          <p:cNvGrpSpPr/>
          <p:nvPr/>
        </p:nvGrpSpPr>
        <p:grpSpPr>
          <a:xfrm>
            <a:off x="1132248" y="1580772"/>
            <a:ext cx="5030708" cy="4062349"/>
            <a:chOff x="2270420" y="1438117"/>
            <a:chExt cx="5030708" cy="4062349"/>
          </a:xfrm>
        </p:grpSpPr>
        <p:sp>
          <p:nvSpPr>
            <p:cNvPr id="41" name="Rectangle 40">
              <a:extLst>
                <a:ext uri="{FF2B5EF4-FFF2-40B4-BE49-F238E27FC236}">
                  <a16:creationId xmlns:a16="http://schemas.microsoft.com/office/drawing/2014/main" id="{F7D47959-647D-5445-9569-1790B015BBCD}"/>
                </a:ext>
              </a:extLst>
            </p:cNvPr>
            <p:cNvSpPr/>
            <p:nvPr/>
          </p:nvSpPr>
          <p:spPr>
            <a:xfrm>
              <a:off x="3390313" y="2276400"/>
              <a:ext cx="1950387" cy="1600200"/>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42" name="Rectangle 41">
              <a:extLst>
                <a:ext uri="{FF2B5EF4-FFF2-40B4-BE49-F238E27FC236}">
                  <a16:creationId xmlns:a16="http://schemas.microsoft.com/office/drawing/2014/main" id="{2A8F3238-E17A-4543-A4C9-3CD299B3855F}"/>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3" name="Rectangle 42">
              <a:extLst>
                <a:ext uri="{FF2B5EF4-FFF2-40B4-BE49-F238E27FC236}">
                  <a16:creationId xmlns:a16="http://schemas.microsoft.com/office/drawing/2014/main" id="{4C1A195F-8B77-CD46-B732-EE9E4FCE0FF8}"/>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4" name="Rectangle 43">
              <a:extLst>
                <a:ext uri="{FF2B5EF4-FFF2-40B4-BE49-F238E27FC236}">
                  <a16:creationId xmlns:a16="http://schemas.microsoft.com/office/drawing/2014/main" id="{E1A99F90-0B93-0643-8B2C-0F9E5C046973}"/>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Negative</a:t>
              </a:r>
            </a:p>
          </p:txBody>
        </p:sp>
        <p:sp>
          <p:nvSpPr>
            <p:cNvPr id="45" name="Rectangle 44">
              <a:extLst>
                <a:ext uri="{FF2B5EF4-FFF2-40B4-BE49-F238E27FC236}">
                  <a16:creationId xmlns:a16="http://schemas.microsoft.com/office/drawing/2014/main" id="{499C02EC-3B4A-A74C-9CB5-BCCB392561A8}"/>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Positive</a:t>
              </a:r>
            </a:p>
          </p:txBody>
        </p:sp>
        <p:sp>
          <p:nvSpPr>
            <p:cNvPr id="46" name="Rectangle 45">
              <a:extLst>
                <a:ext uri="{FF2B5EF4-FFF2-40B4-BE49-F238E27FC236}">
                  <a16:creationId xmlns:a16="http://schemas.microsoft.com/office/drawing/2014/main" id="{AD044102-CC59-5348-8CFC-814B4FC04211}"/>
                </a:ext>
              </a:extLst>
            </p:cNvPr>
            <p:cNvSpPr/>
            <p:nvPr/>
          </p:nvSpPr>
          <p:spPr>
            <a:xfrm>
              <a:off x="3390313" y="3876597"/>
              <a:ext cx="1955408" cy="162386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47" name="Rectangle 46">
              <a:extLst>
                <a:ext uri="{FF2B5EF4-FFF2-40B4-BE49-F238E27FC236}">
                  <a16:creationId xmlns:a16="http://schemas.microsoft.com/office/drawing/2014/main" id="{970B92C9-0AAD-D542-B87C-0C2DE2A555AC}"/>
                </a:ext>
              </a:extLst>
            </p:cNvPr>
            <p:cNvSpPr/>
            <p:nvPr/>
          </p:nvSpPr>
          <p:spPr>
            <a:xfrm>
              <a:off x="5334429" y="2288593"/>
              <a:ext cx="1955409" cy="1600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48" name="Rectangle 47">
              <a:extLst>
                <a:ext uri="{FF2B5EF4-FFF2-40B4-BE49-F238E27FC236}">
                  <a16:creationId xmlns:a16="http://schemas.microsoft.com/office/drawing/2014/main" id="{0137271A-2249-4647-BFF5-277B97DB966C}"/>
                </a:ext>
              </a:extLst>
            </p:cNvPr>
            <p:cNvSpPr/>
            <p:nvPr/>
          </p:nvSpPr>
          <p:spPr>
            <a:xfrm>
              <a:off x="5345719" y="3876598"/>
              <a:ext cx="1955409" cy="1623868"/>
            </a:xfrm>
            <a:prstGeom prst="rect">
              <a:avLst/>
            </a:prstGeom>
            <a:solidFill>
              <a:srgbClr val="FFA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49" name="TextBox 48">
              <a:extLst>
                <a:ext uri="{FF2B5EF4-FFF2-40B4-BE49-F238E27FC236}">
                  <a16:creationId xmlns:a16="http://schemas.microsoft.com/office/drawing/2014/main" id="{12052E3B-0110-D744-A1B0-84C7D8B464CB}"/>
                </a:ext>
              </a:extLst>
            </p:cNvPr>
            <p:cNvSpPr txBox="1"/>
            <p:nvPr/>
          </p:nvSpPr>
          <p:spPr>
            <a:xfrm>
              <a:off x="4590185" y="1438117"/>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50" name="TextBox 49">
              <a:extLst>
                <a:ext uri="{FF2B5EF4-FFF2-40B4-BE49-F238E27FC236}">
                  <a16:creationId xmlns:a16="http://schemas.microsoft.com/office/drawing/2014/main" id="{706432C8-3349-6440-9825-C05A79BD04FF}"/>
                </a:ext>
              </a:extLst>
            </p:cNvPr>
            <p:cNvSpPr txBox="1"/>
            <p:nvPr/>
          </p:nvSpPr>
          <p:spPr>
            <a:xfrm rot="16200000">
              <a:off x="1730689" y="3678021"/>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grpSp>
      <p:sp>
        <p:nvSpPr>
          <p:cNvPr id="51" name="TextBox 50">
            <a:extLst>
              <a:ext uri="{FF2B5EF4-FFF2-40B4-BE49-F238E27FC236}">
                <a16:creationId xmlns:a16="http://schemas.microsoft.com/office/drawing/2014/main" id="{8EEA0493-111D-F24E-AE02-9D4FC41363EE}"/>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2" name="TextBox 51">
            <a:extLst>
              <a:ext uri="{FF2B5EF4-FFF2-40B4-BE49-F238E27FC236}">
                <a16:creationId xmlns:a16="http://schemas.microsoft.com/office/drawing/2014/main" id="{4E9887C9-E1D3-0A4C-861F-BF277D3960EA}"/>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53" name="TextBox 52">
            <a:extLst>
              <a:ext uri="{FF2B5EF4-FFF2-40B4-BE49-F238E27FC236}">
                <a16:creationId xmlns:a16="http://schemas.microsoft.com/office/drawing/2014/main" id="{DE39C0F4-F3D0-1441-A7A8-F90AEA0AFCC1}"/>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88</a:t>
            </a:r>
          </a:p>
        </p:txBody>
      </p:sp>
      <p:sp>
        <p:nvSpPr>
          <p:cNvPr id="54" name="TextBox 53">
            <a:extLst>
              <a:ext uri="{FF2B5EF4-FFF2-40B4-BE49-F238E27FC236}">
                <a16:creationId xmlns:a16="http://schemas.microsoft.com/office/drawing/2014/main" id="{1CB9F633-287D-E54B-92D2-9E5265C23724}"/>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8</a:t>
            </a:r>
          </a:p>
        </p:txBody>
      </p:sp>
      <p:sp>
        <p:nvSpPr>
          <p:cNvPr id="55" name="Rectangle 54">
            <a:extLst>
              <a:ext uri="{FF2B5EF4-FFF2-40B4-BE49-F238E27FC236}">
                <a16:creationId xmlns:a16="http://schemas.microsoft.com/office/drawing/2014/main" id="{ECF135A8-A7DB-CF46-9028-4DEB581A2D4D}"/>
              </a:ext>
            </a:extLst>
          </p:cNvPr>
          <p:cNvSpPr/>
          <p:nvPr/>
        </p:nvSpPr>
        <p:spPr>
          <a:xfrm>
            <a:off x="6312927" y="1957933"/>
            <a:ext cx="4792545" cy="1200329"/>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Recall</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Measures model’s ability to predict a positive outcome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Rectangle 55">
            <a:extLst>
              <a:ext uri="{FF2B5EF4-FFF2-40B4-BE49-F238E27FC236}">
                <a16:creationId xmlns:a16="http://schemas.microsoft.com/office/drawing/2014/main" id="{BDB1270A-CBEF-3C49-8B8C-9CCDAB460EC0}"/>
              </a:ext>
            </a:extLst>
          </p:cNvPr>
          <p:cNvSpPr/>
          <p:nvPr/>
        </p:nvSpPr>
        <p:spPr>
          <a:xfrm>
            <a:off x="1569425" y="2382059"/>
            <a:ext cx="4593530" cy="1617177"/>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7" name="Picture 56">
            <a:extLst>
              <a:ext uri="{FF2B5EF4-FFF2-40B4-BE49-F238E27FC236}">
                <a16:creationId xmlns:a16="http://schemas.microsoft.com/office/drawing/2014/main" id="{6B6E9358-4B36-4647-A22F-939DE7A0FEA2}"/>
              </a:ext>
            </a:extLst>
          </p:cNvPr>
          <p:cNvPicPr>
            <a:picLocks noChangeAspect="1"/>
          </p:cNvPicPr>
          <p:nvPr/>
        </p:nvPicPr>
        <p:blipFill>
          <a:blip r:embed="rId3"/>
          <a:stretch>
            <a:fillRect/>
          </a:stretch>
        </p:blipFill>
        <p:spPr>
          <a:xfrm>
            <a:off x="7189556" y="4188666"/>
            <a:ext cx="2709242" cy="601186"/>
          </a:xfrm>
          <a:prstGeom prst="rect">
            <a:avLst/>
          </a:prstGeom>
        </p:spPr>
      </p:pic>
      <p:pic>
        <p:nvPicPr>
          <p:cNvPr id="58" name="Picture 57">
            <a:extLst>
              <a:ext uri="{FF2B5EF4-FFF2-40B4-BE49-F238E27FC236}">
                <a16:creationId xmlns:a16="http://schemas.microsoft.com/office/drawing/2014/main" id="{2E60104B-A178-9745-A4A3-789B453A0AA0}"/>
              </a:ext>
            </a:extLst>
          </p:cNvPr>
          <p:cNvPicPr>
            <a:picLocks noChangeAspect="1"/>
          </p:cNvPicPr>
          <p:nvPr/>
        </p:nvPicPr>
        <p:blipFill>
          <a:blip r:embed="rId4"/>
          <a:stretch>
            <a:fillRect/>
          </a:stretch>
        </p:blipFill>
        <p:spPr>
          <a:xfrm>
            <a:off x="7189556" y="3114763"/>
            <a:ext cx="2480756" cy="612238"/>
          </a:xfrm>
          <a:prstGeom prst="rect">
            <a:avLst/>
          </a:prstGeom>
        </p:spPr>
      </p:pic>
      <p:pic>
        <p:nvPicPr>
          <p:cNvPr id="3" name="Picture 2">
            <a:extLst>
              <a:ext uri="{FF2B5EF4-FFF2-40B4-BE49-F238E27FC236}">
                <a16:creationId xmlns:a16="http://schemas.microsoft.com/office/drawing/2014/main" id="{AEE11B3C-17C5-044F-A39E-B84E5FBB7EFD}"/>
              </a:ext>
            </a:extLst>
          </p:cNvPr>
          <p:cNvPicPr>
            <a:picLocks noChangeAspect="1"/>
          </p:cNvPicPr>
          <p:nvPr/>
        </p:nvPicPr>
        <p:blipFill>
          <a:blip r:embed="rId5"/>
          <a:stretch>
            <a:fillRect/>
          </a:stretch>
        </p:blipFill>
        <p:spPr>
          <a:xfrm>
            <a:off x="6542511" y="5280471"/>
            <a:ext cx="3127801" cy="264220"/>
          </a:xfrm>
          <a:prstGeom prst="rect">
            <a:avLst/>
          </a:prstGeom>
        </p:spPr>
      </p:pic>
    </p:spTree>
    <p:extLst>
      <p:ext uri="{BB962C8B-B14F-4D97-AF65-F5344CB8AC3E}">
        <p14:creationId xmlns:p14="http://schemas.microsoft.com/office/powerpoint/2010/main" val="3108604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5477-ECCD-5340-A924-9BA0C0E73EC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F1 Score</a:t>
            </a:r>
            <a:endParaRPr lang="en-US" b="1" dirty="0"/>
          </a:p>
        </p:txBody>
      </p:sp>
      <p:sp>
        <p:nvSpPr>
          <p:cNvPr id="5" name="Pentagon 4">
            <a:extLst>
              <a:ext uri="{FF2B5EF4-FFF2-40B4-BE49-F238E27FC236}">
                <a16:creationId xmlns:a16="http://schemas.microsoft.com/office/drawing/2014/main" id="{85EA4BE3-3C67-D145-A6AF-A79AFC7754A7}"/>
              </a:ext>
            </a:extLst>
          </p:cNvPr>
          <p:cNvSpPr/>
          <p:nvPr/>
        </p:nvSpPr>
        <p:spPr bwMode="white">
          <a:xfrm>
            <a:off x="613002" y="1572701"/>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sp>
        <p:nvSpPr>
          <p:cNvPr id="11" name="Pentagon 10">
            <a:extLst>
              <a:ext uri="{FF2B5EF4-FFF2-40B4-BE49-F238E27FC236}">
                <a16:creationId xmlns:a16="http://schemas.microsoft.com/office/drawing/2014/main" id="{69F2DFD3-CC90-4749-B2CF-2A876E0765F1}"/>
              </a:ext>
            </a:extLst>
          </p:cNvPr>
          <p:cNvSpPr/>
          <p:nvPr/>
        </p:nvSpPr>
        <p:spPr bwMode="ltGray">
          <a:xfrm>
            <a:off x="878276" y="1393113"/>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sp>
        <p:nvSpPr>
          <p:cNvPr id="12" name="Pentagon 11">
            <a:extLst>
              <a:ext uri="{FF2B5EF4-FFF2-40B4-BE49-F238E27FC236}">
                <a16:creationId xmlns:a16="http://schemas.microsoft.com/office/drawing/2014/main" id="{4D9E128C-D67E-FE4C-B86B-940E5B20793E}"/>
              </a:ext>
            </a:extLst>
          </p:cNvPr>
          <p:cNvSpPr/>
          <p:nvPr/>
        </p:nvSpPr>
        <p:spPr bwMode="white">
          <a:xfrm>
            <a:off x="632135" y="1585598"/>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pic>
        <p:nvPicPr>
          <p:cNvPr id="13" name="Picture 12">
            <a:extLst>
              <a:ext uri="{FF2B5EF4-FFF2-40B4-BE49-F238E27FC236}">
                <a16:creationId xmlns:a16="http://schemas.microsoft.com/office/drawing/2014/main" id="{F201E38A-2631-0D4A-9729-CA34E84CE269}"/>
              </a:ext>
            </a:extLst>
          </p:cNvPr>
          <p:cNvPicPr>
            <a:picLocks noChangeAspect="1"/>
          </p:cNvPicPr>
          <p:nvPr/>
        </p:nvPicPr>
        <p:blipFill rotWithShape="1">
          <a:blip r:embed="rId3"/>
          <a:srcRect l="53608" b="3699"/>
          <a:stretch/>
        </p:blipFill>
        <p:spPr>
          <a:xfrm>
            <a:off x="1541591" y="1630614"/>
            <a:ext cx="3407461" cy="3788937"/>
          </a:xfrm>
          <a:prstGeom prst="rect">
            <a:avLst/>
          </a:prstGeom>
        </p:spPr>
      </p:pic>
      <p:sp>
        <p:nvSpPr>
          <p:cNvPr id="14" name="Rectangle 13">
            <a:extLst>
              <a:ext uri="{FF2B5EF4-FFF2-40B4-BE49-F238E27FC236}">
                <a16:creationId xmlns:a16="http://schemas.microsoft.com/office/drawing/2014/main" id="{5D606516-41BF-BC4F-9549-2BD2F1874F82}"/>
              </a:ext>
            </a:extLst>
          </p:cNvPr>
          <p:cNvSpPr/>
          <p:nvPr/>
        </p:nvSpPr>
        <p:spPr>
          <a:xfrm>
            <a:off x="5781223" y="1859214"/>
            <a:ext cx="5014758" cy="2923877"/>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F1 Score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combined metric, the harmonic mean of Precision and Recall. </a:t>
            </a:r>
          </a:p>
          <a:p>
            <a:endParaRPr lang="en-US" sz="2400" dirty="0"/>
          </a:p>
          <a:p>
            <a:pPr algn="ctr"/>
            <a:endParaRPr lang="en-US" sz="2400" dirty="0">
              <a:latin typeface="Cambria Math" panose="02040503050406030204" pitchFamily="18" charset="0"/>
              <a:ea typeface="Cambria Math" panose="02040503050406030204" pitchFamily="18" charset="0"/>
            </a:endParaRPr>
          </a:p>
          <a:p>
            <a:pPr algn="ctr"/>
            <a:endParaRPr lang="en-US" sz="2400" dirty="0"/>
          </a:p>
          <a:p>
            <a:pPr lvl="1"/>
            <a:endParaRPr lang="en-US" sz="2000" dirty="0"/>
          </a:p>
          <a:p>
            <a:pPr lvl="1"/>
            <a:endParaRPr lang="en-US" sz="2000" dirty="0"/>
          </a:p>
        </p:txBody>
      </p:sp>
      <p:sp>
        <p:nvSpPr>
          <p:cNvPr id="15" name="TextBox 14">
            <a:extLst>
              <a:ext uri="{FF2B5EF4-FFF2-40B4-BE49-F238E27FC236}">
                <a16:creationId xmlns:a16="http://schemas.microsoft.com/office/drawing/2014/main" id="{FFB89764-7C15-F64A-B0F7-AD58ED4B7647}"/>
              </a:ext>
            </a:extLst>
          </p:cNvPr>
          <p:cNvSpPr txBox="1"/>
          <p:nvPr/>
        </p:nvSpPr>
        <p:spPr>
          <a:xfrm>
            <a:off x="2671449" y="5448486"/>
            <a:ext cx="944544" cy="307777"/>
          </a:xfrm>
          <a:prstGeom prst="rect">
            <a:avLst/>
          </a:prstGeom>
          <a:noFill/>
        </p:spPr>
        <p:txBody>
          <a:bodyPr wrap="square" rtlCol="0">
            <a:spAutoFit/>
          </a:bodyPr>
          <a:lstStyle/>
          <a:p>
            <a:pPr>
              <a:spcBef>
                <a:spcPts val="600"/>
              </a:spcBef>
              <a:spcAft>
                <a:spcPts val="600"/>
              </a:spcAft>
            </a:pPr>
            <a:r>
              <a:rPr lang="en-US" sz="1400" dirty="0"/>
              <a:t>Precision</a:t>
            </a:r>
          </a:p>
        </p:txBody>
      </p:sp>
      <p:sp>
        <p:nvSpPr>
          <p:cNvPr id="16" name="TextBox 15">
            <a:extLst>
              <a:ext uri="{FF2B5EF4-FFF2-40B4-BE49-F238E27FC236}">
                <a16:creationId xmlns:a16="http://schemas.microsoft.com/office/drawing/2014/main" id="{A14716B6-A047-B145-87FD-07A98C3A2927}"/>
              </a:ext>
            </a:extLst>
          </p:cNvPr>
          <p:cNvSpPr txBox="1"/>
          <p:nvPr/>
        </p:nvSpPr>
        <p:spPr>
          <a:xfrm rot="16200000">
            <a:off x="806125" y="3251097"/>
            <a:ext cx="944544" cy="307777"/>
          </a:xfrm>
          <a:prstGeom prst="rect">
            <a:avLst/>
          </a:prstGeom>
          <a:noFill/>
        </p:spPr>
        <p:txBody>
          <a:bodyPr wrap="square" rtlCol="0">
            <a:spAutoFit/>
          </a:bodyPr>
          <a:lstStyle/>
          <a:p>
            <a:pPr>
              <a:spcBef>
                <a:spcPts val="600"/>
              </a:spcBef>
              <a:spcAft>
                <a:spcPts val="600"/>
              </a:spcAft>
            </a:pPr>
            <a:r>
              <a:rPr lang="en-US" sz="1400" dirty="0"/>
              <a:t>Recall</a:t>
            </a:r>
          </a:p>
        </p:txBody>
      </p:sp>
      <p:sp>
        <p:nvSpPr>
          <p:cNvPr id="17" name="TextBox 16">
            <a:extLst>
              <a:ext uri="{FF2B5EF4-FFF2-40B4-BE49-F238E27FC236}">
                <a16:creationId xmlns:a16="http://schemas.microsoft.com/office/drawing/2014/main" id="{553AFB3A-E1A5-FB4D-9916-691CE4F3649A}"/>
              </a:ext>
            </a:extLst>
          </p:cNvPr>
          <p:cNvSpPr txBox="1"/>
          <p:nvPr/>
        </p:nvSpPr>
        <p:spPr>
          <a:xfrm>
            <a:off x="4898007" y="3371193"/>
            <a:ext cx="889599" cy="307777"/>
          </a:xfrm>
          <a:prstGeom prst="rect">
            <a:avLst/>
          </a:prstGeom>
          <a:noFill/>
        </p:spPr>
        <p:txBody>
          <a:bodyPr wrap="square" rtlCol="0">
            <a:spAutoFit/>
          </a:bodyPr>
          <a:lstStyle/>
          <a:p>
            <a:pPr>
              <a:spcBef>
                <a:spcPts val="600"/>
              </a:spcBef>
              <a:spcAft>
                <a:spcPts val="600"/>
              </a:spcAft>
            </a:pPr>
            <a:r>
              <a:rPr lang="en-US" sz="1400" dirty="0"/>
              <a:t>F1 Score</a:t>
            </a:r>
          </a:p>
        </p:txBody>
      </p:sp>
      <p:pic>
        <p:nvPicPr>
          <p:cNvPr id="19" name="Picture 18">
            <a:extLst>
              <a:ext uri="{FF2B5EF4-FFF2-40B4-BE49-F238E27FC236}">
                <a16:creationId xmlns:a16="http://schemas.microsoft.com/office/drawing/2014/main" id="{B40B28D4-0EE5-F24D-9D20-456DA65C18E6}"/>
              </a:ext>
            </a:extLst>
          </p:cNvPr>
          <p:cNvPicPr>
            <a:picLocks noChangeAspect="1"/>
          </p:cNvPicPr>
          <p:nvPr/>
        </p:nvPicPr>
        <p:blipFill>
          <a:blip r:embed="rId4"/>
          <a:stretch>
            <a:fillRect/>
          </a:stretch>
        </p:blipFill>
        <p:spPr>
          <a:xfrm>
            <a:off x="6365900" y="3404985"/>
            <a:ext cx="4339250" cy="612240"/>
          </a:xfrm>
          <a:prstGeom prst="rect">
            <a:avLst/>
          </a:prstGeom>
        </p:spPr>
      </p:pic>
      <p:pic>
        <p:nvPicPr>
          <p:cNvPr id="21" name="Picture 20">
            <a:extLst>
              <a:ext uri="{FF2B5EF4-FFF2-40B4-BE49-F238E27FC236}">
                <a16:creationId xmlns:a16="http://schemas.microsoft.com/office/drawing/2014/main" id="{DCD72EEC-79E5-F24C-AC9A-63E14279F3E2}"/>
              </a:ext>
            </a:extLst>
          </p:cNvPr>
          <p:cNvPicPr>
            <a:picLocks noChangeAspect="1"/>
          </p:cNvPicPr>
          <p:nvPr/>
        </p:nvPicPr>
        <p:blipFill>
          <a:blip r:embed="rId5"/>
          <a:stretch>
            <a:fillRect/>
          </a:stretch>
        </p:blipFill>
        <p:spPr>
          <a:xfrm>
            <a:off x="5994215" y="4775022"/>
            <a:ext cx="3764862" cy="291422"/>
          </a:xfrm>
          <a:prstGeom prst="rect">
            <a:avLst/>
          </a:prstGeom>
        </p:spPr>
      </p:pic>
      <p:sp>
        <p:nvSpPr>
          <p:cNvPr id="18" name="Freeform 17">
            <a:extLst>
              <a:ext uri="{FF2B5EF4-FFF2-40B4-BE49-F238E27FC236}">
                <a16:creationId xmlns:a16="http://schemas.microsoft.com/office/drawing/2014/main" id="{6D5509D8-3961-5A4D-933E-0C334F55A5B0}"/>
              </a:ext>
            </a:extLst>
          </p:cNvPr>
          <p:cNvSpPr/>
          <p:nvPr/>
        </p:nvSpPr>
        <p:spPr>
          <a:xfrm>
            <a:off x="1965961" y="2062011"/>
            <a:ext cx="4455159" cy="266173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Freeform 19">
            <a:extLst>
              <a:ext uri="{FF2B5EF4-FFF2-40B4-BE49-F238E27FC236}">
                <a16:creationId xmlns:a16="http://schemas.microsoft.com/office/drawing/2014/main" id="{5ECE66C4-8F94-2643-B833-6D025852E98A}"/>
              </a:ext>
            </a:extLst>
          </p:cNvPr>
          <p:cNvSpPr/>
          <p:nvPr/>
        </p:nvSpPr>
        <p:spPr>
          <a:xfrm flipV="1">
            <a:off x="3942080" y="4720445"/>
            <a:ext cx="2479040" cy="336261"/>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Freeform 21">
            <a:extLst>
              <a:ext uri="{FF2B5EF4-FFF2-40B4-BE49-F238E27FC236}">
                <a16:creationId xmlns:a16="http://schemas.microsoft.com/office/drawing/2014/main" id="{2A964A16-5D38-854B-BEA9-7E7B3B26E080}"/>
              </a:ext>
            </a:extLst>
          </p:cNvPr>
          <p:cNvSpPr/>
          <p:nvPr/>
        </p:nvSpPr>
        <p:spPr>
          <a:xfrm flipV="1">
            <a:off x="1965960" y="4720446"/>
            <a:ext cx="4455159" cy="291422"/>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E15682AF-AE67-B145-88A7-9F7844CBE4E5}"/>
              </a:ext>
            </a:extLst>
          </p:cNvPr>
          <p:cNvSpPr/>
          <p:nvPr/>
        </p:nvSpPr>
        <p:spPr>
          <a:xfrm>
            <a:off x="4755543" y="5117726"/>
            <a:ext cx="3475941" cy="584775"/>
          </a:xfrm>
          <a:prstGeom prst="rect">
            <a:avLst/>
          </a:prstGeom>
        </p:spPr>
        <p:txBody>
          <a:bodyPr wrap="square">
            <a:spAutoFit/>
          </a:bodyPr>
          <a:lstStyle/>
          <a:p>
            <a:pPr algn="ctr"/>
            <a:r>
              <a:rPr lang="en-US"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p:txBody>
      </p:sp>
      <p:sp>
        <p:nvSpPr>
          <p:cNvPr id="24" name="Freeform 23">
            <a:extLst>
              <a:ext uri="{FF2B5EF4-FFF2-40B4-BE49-F238E27FC236}">
                <a16:creationId xmlns:a16="http://schemas.microsoft.com/office/drawing/2014/main" id="{F01EB767-FAEA-7C4E-BC35-5386A067560F}"/>
              </a:ext>
            </a:extLst>
          </p:cNvPr>
          <p:cNvSpPr/>
          <p:nvPr/>
        </p:nvSpPr>
        <p:spPr>
          <a:xfrm>
            <a:off x="3901440" y="2133600"/>
            <a:ext cx="5471161" cy="256940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rgbClr val="C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BD27E1-5677-414A-A4B8-9596C7388401}"/>
              </a:ext>
            </a:extLst>
          </p:cNvPr>
          <p:cNvSpPr/>
          <p:nvPr/>
        </p:nvSpPr>
        <p:spPr>
          <a:xfrm>
            <a:off x="8293979" y="5141767"/>
            <a:ext cx="2510772" cy="584775"/>
          </a:xfrm>
          <a:prstGeom prst="rect">
            <a:avLst/>
          </a:prstGeom>
        </p:spPr>
        <p:txBody>
          <a:bodyPr wrap="square">
            <a:spAutoFit/>
          </a:bodyPr>
          <a:lstStyle/>
          <a:p>
            <a:pPr algn="ctr"/>
            <a:r>
              <a:rPr lang="en-US" sz="1600" b="1"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High when both Precision and Recall are high</a:t>
            </a:r>
          </a:p>
        </p:txBody>
      </p:sp>
    </p:spTree>
    <p:extLst>
      <p:ext uri="{BB962C8B-B14F-4D97-AF65-F5344CB8AC3E}">
        <p14:creationId xmlns:p14="http://schemas.microsoft.com/office/powerpoint/2010/main" val="3429340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Natural Language Processing (NLP)</a:t>
            </a:r>
          </a:p>
        </p:txBody>
      </p:sp>
    </p:spTree>
    <p:extLst>
      <p:ext uri="{BB962C8B-B14F-4D97-AF65-F5344CB8AC3E}">
        <p14:creationId xmlns:p14="http://schemas.microsoft.com/office/powerpoint/2010/main" val="3061656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p:txBody>
          <a:bodyPr/>
          <a:lstStyle/>
          <a:p>
            <a:r>
              <a:rPr lang="en-US" dirty="0"/>
              <a:t>Some NLP Terms</a:t>
            </a:r>
          </a:p>
        </p:txBody>
      </p:sp>
      <p:sp>
        <p:nvSpPr>
          <p:cNvPr id="3" name="Content Placeholder 2">
            <a:extLst>
              <a:ext uri="{FF2B5EF4-FFF2-40B4-BE49-F238E27FC236}">
                <a16:creationId xmlns:a16="http://schemas.microsoft.com/office/drawing/2014/main" id="{519C875E-4776-294D-B2BA-211AACC15458}"/>
              </a:ext>
            </a:extLst>
          </p:cNvPr>
          <p:cNvSpPr>
            <a:spLocks noGrp="1"/>
          </p:cNvSpPr>
          <p:nvPr>
            <p:ph sz="half" idx="10"/>
          </p:nvPr>
        </p:nvSpPr>
        <p:spPr/>
        <p:txBody>
          <a:bodyPr/>
          <a:lstStyle/>
          <a:p>
            <a:r>
              <a:rPr lang="en-US" sz="2800" b="1" dirty="0"/>
              <a:t>Corpus</a:t>
            </a:r>
            <a:r>
              <a:rPr lang="en-US" sz="2800" dirty="0"/>
              <a:t>: Large collection of words or phrases - can come from different sources: documents, web sources, database</a:t>
            </a:r>
          </a:p>
          <a:p>
            <a:pPr lvl="1">
              <a:buFont typeface="Wingdings" pitchFamily="2" charset="2"/>
              <a:buChar char="§"/>
            </a:pPr>
            <a:r>
              <a:rPr lang="en-US" u="sng" dirty="0">
                <a:hlinkClick r:id="rId3"/>
              </a:rPr>
              <a:t>Common Crawl Corpus</a:t>
            </a:r>
            <a:r>
              <a:rPr lang="en-US" dirty="0"/>
              <a:t>: web crawl data composed of over 5 billion web pages (541 TB)</a:t>
            </a:r>
          </a:p>
          <a:p>
            <a:pPr lvl="1">
              <a:buFont typeface="Wingdings" pitchFamily="2" charset="2"/>
              <a:buChar char="§"/>
            </a:pPr>
            <a:r>
              <a:rPr lang="en-US" u="sng" dirty="0">
                <a:hlinkClick r:id="rId4"/>
              </a:rPr>
              <a:t>Reddit Submission Corpus</a:t>
            </a:r>
            <a:r>
              <a:rPr lang="en-US" dirty="0"/>
              <a:t>: publicly available Reddit submissions (42 GB)</a:t>
            </a:r>
          </a:p>
          <a:p>
            <a:pPr lvl="1">
              <a:buFont typeface="Wingdings" pitchFamily="2" charset="2"/>
              <a:buChar char="§"/>
            </a:pPr>
            <a:r>
              <a:rPr lang="en-US" dirty="0">
                <a:hlinkClick r:id="rId5"/>
              </a:rPr>
              <a:t>Wikipedia XML Data</a:t>
            </a:r>
            <a:r>
              <a:rPr lang="en-US" dirty="0"/>
              <a:t>: complete copy of all Wikimedia wikis, in the form of </a:t>
            </a:r>
            <a:r>
              <a:rPr lang="en-US" dirty="0" err="1"/>
              <a:t>wikitext</a:t>
            </a:r>
            <a:r>
              <a:rPr lang="en-US" dirty="0"/>
              <a:t> source and metadata embedded in XML. (500 GB)</a:t>
            </a:r>
          </a:p>
          <a:p>
            <a:pPr lvl="1">
              <a:buFont typeface="Wingdings" pitchFamily="2" charset="2"/>
              <a:buChar char="§"/>
            </a:pPr>
            <a:r>
              <a:rPr lang="en-US" dirty="0"/>
              <a:t>Etc.</a:t>
            </a:r>
          </a:p>
        </p:txBody>
      </p:sp>
    </p:spTree>
    <p:extLst>
      <p:ext uri="{BB962C8B-B14F-4D97-AF65-F5344CB8AC3E}">
        <p14:creationId xmlns:p14="http://schemas.microsoft.com/office/powerpoint/2010/main" val="848041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97CD-AF18-654F-8BCF-B1CBF27D271D}"/>
              </a:ext>
            </a:extLst>
          </p:cNvPr>
          <p:cNvSpPr>
            <a:spLocks noGrp="1"/>
          </p:cNvSpPr>
          <p:nvPr>
            <p:ph type="title"/>
          </p:nvPr>
        </p:nvSpPr>
        <p:spPr/>
        <p:txBody>
          <a:bodyPr/>
          <a:lstStyle/>
          <a:p>
            <a:r>
              <a:rPr lang="en-US" dirty="0"/>
              <a:t>Some NLP Terms</a:t>
            </a:r>
          </a:p>
        </p:txBody>
      </p:sp>
      <p:sp>
        <p:nvSpPr>
          <p:cNvPr id="4" name="Text Placeholder 11">
            <a:extLst>
              <a:ext uri="{FF2B5EF4-FFF2-40B4-BE49-F238E27FC236}">
                <a16:creationId xmlns:a16="http://schemas.microsoft.com/office/drawing/2014/main" id="{5D3E2A9C-5150-7A41-85E2-DD3E05CCCB3F}"/>
              </a:ext>
            </a:extLst>
          </p:cNvPr>
          <p:cNvSpPr txBox="1">
            <a:spLocks/>
          </p:cNvSpPr>
          <p:nvPr/>
        </p:nvSpPr>
        <p:spPr>
          <a:xfrm>
            <a:off x="5747657" y="4450821"/>
            <a:ext cx="6072636" cy="14185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Feature vector: </a:t>
            </a:r>
            <a:r>
              <a:rPr lang="en-US" sz="2800" dirty="0"/>
              <a:t>A numeric array that ML models use for different tasks such as training and prediction</a:t>
            </a:r>
          </a:p>
          <a:p>
            <a:endParaRPr lang="en-US" dirty="0"/>
          </a:p>
        </p:txBody>
      </p:sp>
      <p:pic>
        <p:nvPicPr>
          <p:cNvPr id="5" name="Picture 4">
            <a:extLst>
              <a:ext uri="{FF2B5EF4-FFF2-40B4-BE49-F238E27FC236}">
                <a16:creationId xmlns:a16="http://schemas.microsoft.com/office/drawing/2014/main" id="{7805443B-4C44-A943-9382-899E3C97EEE8}"/>
              </a:ext>
            </a:extLst>
          </p:cNvPr>
          <p:cNvPicPr>
            <a:picLocks noChangeAspect="1"/>
          </p:cNvPicPr>
          <p:nvPr/>
        </p:nvPicPr>
        <p:blipFill rotWithShape="1">
          <a:blip r:embed="rId3"/>
          <a:srcRect l="21076" r="6563"/>
          <a:stretch/>
        </p:blipFill>
        <p:spPr>
          <a:xfrm>
            <a:off x="5747657" y="1057334"/>
            <a:ext cx="5145006" cy="3291889"/>
          </a:xfrm>
          <a:prstGeom prst="rect">
            <a:avLst/>
          </a:prstGeom>
        </p:spPr>
      </p:pic>
      <p:sp>
        <p:nvSpPr>
          <p:cNvPr id="6" name="Text Placeholder 11">
            <a:extLst>
              <a:ext uri="{FF2B5EF4-FFF2-40B4-BE49-F238E27FC236}">
                <a16:creationId xmlns:a16="http://schemas.microsoft.com/office/drawing/2014/main" id="{5266D8B9-54FA-FD4F-8D2A-03838D0FEEF1}"/>
              </a:ext>
            </a:extLst>
          </p:cNvPr>
          <p:cNvSpPr txBox="1">
            <a:spLocks/>
          </p:cNvSpPr>
          <p:nvPr/>
        </p:nvSpPr>
        <p:spPr>
          <a:xfrm>
            <a:off x="695914" y="4450821"/>
            <a:ext cx="4472986" cy="98747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a:latin typeface="Amazon Ember" panose="020B0603020204020204" pitchFamily="34" charset="0"/>
                <a:ea typeface="Amazon Ember" panose="020B0603020204020204" pitchFamily="34" charset="0"/>
                <a:cs typeface="Amazon Ember" panose="020B0603020204020204" pitchFamily="34" charset="0"/>
              </a:rPr>
              <a:t>Token: </a:t>
            </a:r>
            <a:r>
              <a:rPr lang="en-US" sz="2800" dirty="0">
                <a:latin typeface="Amazon Ember" panose="020B0603020204020204" pitchFamily="34" charset="0"/>
                <a:ea typeface="Amazon Ember" panose="020B0603020204020204" pitchFamily="34" charset="0"/>
                <a:cs typeface="Amazon Ember" panose="020B0603020204020204" pitchFamily="34" charset="0"/>
              </a:rPr>
              <a:t>Words or phrases extracted from documents</a:t>
            </a:r>
          </a:p>
          <a:p>
            <a:pPr marL="0" indent="0">
              <a:buFont typeface="Arial" panose="020B0604020202020204" pitchFamily="34" charset="0"/>
              <a:buNone/>
            </a:pPr>
            <a:endParaRPr lang="en-US" sz="800" dirty="0"/>
          </a:p>
        </p:txBody>
      </p:sp>
      <p:grpSp>
        <p:nvGrpSpPr>
          <p:cNvPr id="59" name="Group 58">
            <a:extLst>
              <a:ext uri="{FF2B5EF4-FFF2-40B4-BE49-F238E27FC236}">
                <a16:creationId xmlns:a16="http://schemas.microsoft.com/office/drawing/2014/main" id="{5F5679E3-6305-4545-A88E-154C9CE02B4A}"/>
              </a:ext>
            </a:extLst>
          </p:cNvPr>
          <p:cNvGrpSpPr/>
          <p:nvPr/>
        </p:nvGrpSpPr>
        <p:grpSpPr>
          <a:xfrm>
            <a:off x="862804" y="1569076"/>
            <a:ext cx="4161922" cy="2893217"/>
            <a:chOff x="862804" y="1569076"/>
            <a:chExt cx="4161922" cy="2893217"/>
          </a:xfrm>
        </p:grpSpPr>
        <p:sp>
          <p:nvSpPr>
            <p:cNvPr id="7" name="TextBox 6">
              <a:extLst>
                <a:ext uri="{FF2B5EF4-FFF2-40B4-BE49-F238E27FC236}">
                  <a16:creationId xmlns:a16="http://schemas.microsoft.com/office/drawing/2014/main" id="{BD349426-98FD-7347-8291-B77BF7AC72A3}"/>
                </a:ext>
              </a:extLst>
            </p:cNvPr>
            <p:cNvSpPr txBox="1"/>
            <p:nvPr/>
          </p:nvSpPr>
          <p:spPr>
            <a:xfrm>
              <a:off x="862804" y="1569076"/>
              <a:ext cx="4114800" cy="2852932"/>
            </a:xfrm>
            <a:prstGeom prst="rect">
              <a:avLst/>
            </a:prstGeom>
            <a:noFill/>
            <a:ln>
              <a:solidFill>
                <a:schemeClr val="tx1"/>
              </a:solidFill>
            </a:ln>
          </p:spPr>
          <p:txBody>
            <a:bodyPr wrap="square" rtlCol="0">
              <a:spAutoFit/>
            </a:bodyPr>
            <a:lstStyle/>
            <a:p>
              <a:pPr>
                <a:spcBef>
                  <a:spcPts val="600"/>
                </a:spcBef>
                <a:spcAft>
                  <a:spcPts val="600"/>
                </a:spcAft>
              </a:pPr>
              <a:endParaRPr lang="en-US" sz="1400" dirty="0" err="1"/>
            </a:p>
          </p:txBody>
        </p:sp>
        <p:sp>
          <p:nvSpPr>
            <p:cNvPr id="8" name="TextBox 7">
              <a:extLst>
                <a:ext uri="{FF2B5EF4-FFF2-40B4-BE49-F238E27FC236}">
                  <a16:creationId xmlns:a16="http://schemas.microsoft.com/office/drawing/2014/main" id="{0F70D615-B9AC-294E-839A-E11784768B15}"/>
                </a:ext>
              </a:extLst>
            </p:cNvPr>
            <p:cNvSpPr txBox="1"/>
            <p:nvPr/>
          </p:nvSpPr>
          <p:spPr>
            <a:xfrm rot="20143275">
              <a:off x="910637" y="175194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every</a:t>
              </a:r>
            </a:p>
          </p:txBody>
        </p:sp>
        <p:sp>
          <p:nvSpPr>
            <p:cNvPr id="9" name="TextBox 8">
              <a:extLst>
                <a:ext uri="{FF2B5EF4-FFF2-40B4-BE49-F238E27FC236}">
                  <a16:creationId xmlns:a16="http://schemas.microsoft.com/office/drawing/2014/main" id="{98671A75-B300-B340-8B70-540CBAA26FE2}"/>
                </a:ext>
              </a:extLst>
            </p:cNvPr>
            <p:cNvSpPr txBox="1"/>
            <p:nvPr/>
          </p:nvSpPr>
          <p:spPr>
            <a:xfrm>
              <a:off x="1029099" y="217784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sense</a:t>
              </a:r>
            </a:p>
          </p:txBody>
        </p:sp>
        <p:sp>
          <p:nvSpPr>
            <p:cNvPr id="10" name="TextBox 9">
              <a:extLst>
                <a:ext uri="{FF2B5EF4-FFF2-40B4-BE49-F238E27FC236}">
                  <a16:creationId xmlns:a16="http://schemas.microsoft.com/office/drawing/2014/main" id="{DDC9F519-7029-2248-9557-E6FCBFD3BE6C}"/>
                </a:ext>
              </a:extLst>
            </p:cNvPr>
            <p:cNvSpPr txBox="1"/>
            <p:nvPr/>
          </p:nvSpPr>
          <p:spPr>
            <a:xfrm rot="16465780">
              <a:off x="1622968" y="2371560"/>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word</a:t>
              </a:r>
            </a:p>
          </p:txBody>
        </p:sp>
        <p:sp>
          <p:nvSpPr>
            <p:cNvPr id="11" name="TextBox 10">
              <a:extLst>
                <a:ext uri="{FF2B5EF4-FFF2-40B4-BE49-F238E27FC236}">
                  <a16:creationId xmlns:a16="http://schemas.microsoft.com/office/drawing/2014/main" id="{4F7199BC-D966-B346-BA85-EC9BB8AA8974}"/>
                </a:ext>
              </a:extLst>
            </p:cNvPr>
            <p:cNvSpPr txBox="1"/>
            <p:nvPr/>
          </p:nvSpPr>
          <p:spPr>
            <a:xfrm rot="20114611">
              <a:off x="1029099" y="248902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tool</a:t>
              </a:r>
            </a:p>
          </p:txBody>
        </p:sp>
        <p:sp>
          <p:nvSpPr>
            <p:cNvPr id="12" name="TextBox 11">
              <a:extLst>
                <a:ext uri="{FF2B5EF4-FFF2-40B4-BE49-F238E27FC236}">
                  <a16:creationId xmlns:a16="http://schemas.microsoft.com/office/drawing/2014/main" id="{918A13B2-BF90-2C40-88F9-2640FABBB1ED}"/>
                </a:ext>
              </a:extLst>
            </p:cNvPr>
            <p:cNvSpPr txBox="1"/>
            <p:nvPr/>
          </p:nvSpPr>
          <p:spPr>
            <a:xfrm rot="19839614">
              <a:off x="2265314" y="284165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home</a:t>
              </a:r>
            </a:p>
          </p:txBody>
        </p:sp>
        <p:sp>
          <p:nvSpPr>
            <p:cNvPr id="13" name="TextBox 12">
              <a:extLst>
                <a:ext uri="{FF2B5EF4-FFF2-40B4-BE49-F238E27FC236}">
                  <a16:creationId xmlns:a16="http://schemas.microsoft.com/office/drawing/2014/main" id="{B0CAA37E-9D4C-4C42-B0EF-E1FADC59E487}"/>
                </a:ext>
              </a:extLst>
            </p:cNvPr>
            <p:cNvSpPr txBox="1"/>
            <p:nvPr/>
          </p:nvSpPr>
          <p:spPr>
            <a:xfrm rot="2198176">
              <a:off x="2307436" y="2062880"/>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work</a:t>
              </a:r>
            </a:p>
          </p:txBody>
        </p:sp>
        <p:sp>
          <p:nvSpPr>
            <p:cNvPr id="14" name="TextBox 13">
              <a:extLst>
                <a:ext uri="{FF2B5EF4-FFF2-40B4-BE49-F238E27FC236}">
                  <a16:creationId xmlns:a16="http://schemas.microsoft.com/office/drawing/2014/main" id="{D5A5A71E-B5CC-C443-BECB-33424AEFABC4}"/>
                </a:ext>
              </a:extLst>
            </p:cNvPr>
            <p:cNvSpPr txBox="1"/>
            <p:nvPr/>
          </p:nvSpPr>
          <p:spPr>
            <a:xfrm>
              <a:off x="1213034" y="276030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land</a:t>
              </a:r>
            </a:p>
          </p:txBody>
        </p:sp>
        <p:sp>
          <p:nvSpPr>
            <p:cNvPr id="15" name="TextBox 14">
              <a:extLst>
                <a:ext uri="{FF2B5EF4-FFF2-40B4-BE49-F238E27FC236}">
                  <a16:creationId xmlns:a16="http://schemas.microsoft.com/office/drawing/2014/main" id="{B8979D8E-821B-0B44-8101-36E822ECEB95}"/>
                </a:ext>
              </a:extLst>
            </p:cNvPr>
            <p:cNvSpPr txBox="1"/>
            <p:nvPr/>
          </p:nvSpPr>
          <p:spPr>
            <a:xfrm rot="3243556">
              <a:off x="2953742" y="2505319"/>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time</a:t>
              </a:r>
            </a:p>
          </p:txBody>
        </p:sp>
        <p:sp>
          <p:nvSpPr>
            <p:cNvPr id="16" name="TextBox 15">
              <a:extLst>
                <a:ext uri="{FF2B5EF4-FFF2-40B4-BE49-F238E27FC236}">
                  <a16:creationId xmlns:a16="http://schemas.microsoft.com/office/drawing/2014/main" id="{AD0663D5-8E6D-784D-B17D-C6DE989B0AC3}"/>
                </a:ext>
              </a:extLst>
            </p:cNvPr>
            <p:cNvSpPr txBox="1"/>
            <p:nvPr/>
          </p:nvSpPr>
          <p:spPr>
            <a:xfrm rot="4382591">
              <a:off x="1732159" y="306527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soft</a:t>
              </a:r>
            </a:p>
          </p:txBody>
        </p:sp>
        <p:sp>
          <p:nvSpPr>
            <p:cNvPr id="17" name="TextBox 16">
              <a:extLst>
                <a:ext uri="{FF2B5EF4-FFF2-40B4-BE49-F238E27FC236}">
                  <a16:creationId xmlns:a16="http://schemas.microsoft.com/office/drawing/2014/main" id="{E0DC1803-637D-2246-9B53-D397139759D2}"/>
                </a:ext>
              </a:extLst>
            </p:cNvPr>
            <p:cNvSpPr txBox="1"/>
            <p:nvPr/>
          </p:nvSpPr>
          <p:spPr>
            <a:xfrm rot="19898378">
              <a:off x="1045866" y="3145517"/>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science</a:t>
              </a:r>
            </a:p>
          </p:txBody>
        </p:sp>
        <p:sp>
          <p:nvSpPr>
            <p:cNvPr id="18" name="TextBox 17">
              <a:extLst>
                <a:ext uri="{FF2B5EF4-FFF2-40B4-BE49-F238E27FC236}">
                  <a16:creationId xmlns:a16="http://schemas.microsoft.com/office/drawing/2014/main" id="{CF4BE2CA-529B-BF4C-9A18-1A4DDCDA476C}"/>
                </a:ext>
              </a:extLst>
            </p:cNvPr>
            <p:cNvSpPr txBox="1"/>
            <p:nvPr/>
          </p:nvSpPr>
          <p:spPr>
            <a:xfrm rot="2523873">
              <a:off x="2226650" y="3172403"/>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piece</a:t>
              </a:r>
            </a:p>
          </p:txBody>
        </p:sp>
        <p:sp>
          <p:nvSpPr>
            <p:cNvPr id="19" name="TextBox 18">
              <a:extLst>
                <a:ext uri="{FF2B5EF4-FFF2-40B4-BE49-F238E27FC236}">
                  <a16:creationId xmlns:a16="http://schemas.microsoft.com/office/drawing/2014/main" id="{5F40C3DE-4C87-1E41-B6BF-821B7F0B6553}"/>
                </a:ext>
              </a:extLst>
            </p:cNvPr>
            <p:cNvSpPr txBox="1"/>
            <p:nvPr/>
          </p:nvSpPr>
          <p:spPr>
            <a:xfrm rot="13221115">
              <a:off x="2817711" y="3074054"/>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none</a:t>
              </a:r>
            </a:p>
          </p:txBody>
        </p:sp>
        <p:sp>
          <p:nvSpPr>
            <p:cNvPr id="20" name="TextBox 19">
              <a:extLst>
                <a:ext uri="{FF2B5EF4-FFF2-40B4-BE49-F238E27FC236}">
                  <a16:creationId xmlns:a16="http://schemas.microsoft.com/office/drawing/2014/main" id="{28694883-3202-8A41-8D15-DCE176F1F0EA}"/>
                </a:ext>
              </a:extLst>
            </p:cNvPr>
            <p:cNvSpPr txBox="1"/>
            <p:nvPr/>
          </p:nvSpPr>
          <p:spPr>
            <a:xfrm rot="17617535">
              <a:off x="2564066" y="212093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always</a:t>
              </a:r>
            </a:p>
          </p:txBody>
        </p:sp>
        <p:sp>
          <p:nvSpPr>
            <p:cNvPr id="21" name="TextBox 20">
              <a:extLst>
                <a:ext uri="{FF2B5EF4-FFF2-40B4-BE49-F238E27FC236}">
                  <a16:creationId xmlns:a16="http://schemas.microsoft.com/office/drawing/2014/main" id="{82E67357-010E-304A-B870-1363E4BCA8E3}"/>
                </a:ext>
              </a:extLst>
            </p:cNvPr>
            <p:cNvSpPr txBox="1"/>
            <p:nvPr/>
          </p:nvSpPr>
          <p:spPr>
            <a:xfrm rot="821708">
              <a:off x="2535177" y="175145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electric</a:t>
              </a:r>
            </a:p>
          </p:txBody>
        </p:sp>
        <p:sp>
          <p:nvSpPr>
            <p:cNvPr id="22" name="TextBox 21">
              <a:extLst>
                <a:ext uri="{FF2B5EF4-FFF2-40B4-BE49-F238E27FC236}">
                  <a16:creationId xmlns:a16="http://schemas.microsoft.com/office/drawing/2014/main" id="{9495B538-ABBF-DC4F-92E4-6B63B0B171D1}"/>
                </a:ext>
              </a:extLst>
            </p:cNvPr>
            <p:cNvSpPr txBox="1"/>
            <p:nvPr/>
          </p:nvSpPr>
          <p:spPr>
            <a:xfrm rot="659975">
              <a:off x="1523521" y="1782914"/>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bike</a:t>
              </a:r>
            </a:p>
          </p:txBody>
        </p:sp>
        <p:sp>
          <p:nvSpPr>
            <p:cNvPr id="23" name="TextBox 22">
              <a:extLst>
                <a:ext uri="{FF2B5EF4-FFF2-40B4-BE49-F238E27FC236}">
                  <a16:creationId xmlns:a16="http://schemas.microsoft.com/office/drawing/2014/main" id="{FC20F58C-5A1E-D84F-A485-CABE39E56F7E}"/>
                </a:ext>
              </a:extLst>
            </p:cNvPr>
            <p:cNvSpPr txBox="1"/>
            <p:nvPr/>
          </p:nvSpPr>
          <p:spPr>
            <a:xfrm rot="20952758">
              <a:off x="2066706" y="2391565"/>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turn</a:t>
              </a:r>
            </a:p>
          </p:txBody>
        </p:sp>
        <p:sp>
          <p:nvSpPr>
            <p:cNvPr id="24" name="TextBox 23">
              <a:extLst>
                <a:ext uri="{FF2B5EF4-FFF2-40B4-BE49-F238E27FC236}">
                  <a16:creationId xmlns:a16="http://schemas.microsoft.com/office/drawing/2014/main" id="{99A78FF7-41A9-0240-87EF-25FED879A87B}"/>
                </a:ext>
              </a:extLst>
            </p:cNvPr>
            <p:cNvSpPr txBox="1"/>
            <p:nvPr/>
          </p:nvSpPr>
          <p:spPr>
            <a:xfrm rot="2717738">
              <a:off x="905866" y="3542109"/>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 cake</a:t>
              </a:r>
            </a:p>
          </p:txBody>
        </p:sp>
        <p:sp>
          <p:nvSpPr>
            <p:cNvPr id="25" name="TextBox 24">
              <a:extLst>
                <a:ext uri="{FF2B5EF4-FFF2-40B4-BE49-F238E27FC236}">
                  <a16:creationId xmlns:a16="http://schemas.microsoft.com/office/drawing/2014/main" id="{8E25D981-038C-E145-B61E-636B33C87CDA}"/>
                </a:ext>
              </a:extLst>
            </p:cNvPr>
            <p:cNvSpPr txBox="1"/>
            <p:nvPr/>
          </p:nvSpPr>
          <p:spPr>
            <a:xfrm rot="1275588">
              <a:off x="3393497" y="2567313"/>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me</a:t>
              </a:r>
            </a:p>
          </p:txBody>
        </p:sp>
        <p:sp>
          <p:nvSpPr>
            <p:cNvPr id="26" name="TextBox 25">
              <a:extLst>
                <a:ext uri="{FF2B5EF4-FFF2-40B4-BE49-F238E27FC236}">
                  <a16:creationId xmlns:a16="http://schemas.microsoft.com/office/drawing/2014/main" id="{9BA601BF-C0CD-8E41-9963-AC863DDEC55C}"/>
                </a:ext>
              </a:extLst>
            </p:cNvPr>
            <p:cNvSpPr txBox="1"/>
            <p:nvPr/>
          </p:nvSpPr>
          <p:spPr>
            <a:xfrm rot="19808033">
              <a:off x="3298638" y="231421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hard</a:t>
              </a:r>
            </a:p>
          </p:txBody>
        </p:sp>
        <p:sp>
          <p:nvSpPr>
            <p:cNvPr id="27" name="TextBox 26">
              <a:extLst>
                <a:ext uri="{FF2B5EF4-FFF2-40B4-BE49-F238E27FC236}">
                  <a16:creationId xmlns:a16="http://schemas.microsoft.com/office/drawing/2014/main" id="{1D4084DF-9529-3947-816D-962F14E24034}"/>
                </a:ext>
              </a:extLst>
            </p:cNvPr>
            <p:cNvSpPr txBox="1"/>
            <p:nvPr/>
          </p:nvSpPr>
          <p:spPr>
            <a:xfrm rot="1257946">
              <a:off x="3135724" y="207247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like</a:t>
              </a:r>
            </a:p>
          </p:txBody>
        </p:sp>
        <p:sp>
          <p:nvSpPr>
            <p:cNvPr id="28" name="TextBox 27">
              <a:extLst>
                <a:ext uri="{FF2B5EF4-FFF2-40B4-BE49-F238E27FC236}">
                  <a16:creationId xmlns:a16="http://schemas.microsoft.com/office/drawing/2014/main" id="{FA06FD74-DE61-3C45-A17E-0EA406F19DBB}"/>
                </a:ext>
              </a:extLst>
            </p:cNvPr>
            <p:cNvSpPr txBox="1"/>
            <p:nvPr/>
          </p:nvSpPr>
          <p:spPr>
            <a:xfrm rot="410307">
              <a:off x="1331035" y="339392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foot</a:t>
              </a:r>
            </a:p>
          </p:txBody>
        </p:sp>
        <p:sp>
          <p:nvSpPr>
            <p:cNvPr id="29" name="TextBox 28">
              <a:extLst>
                <a:ext uri="{FF2B5EF4-FFF2-40B4-BE49-F238E27FC236}">
                  <a16:creationId xmlns:a16="http://schemas.microsoft.com/office/drawing/2014/main" id="{424103AC-5B17-DB41-841E-73F43883DF01}"/>
                </a:ext>
              </a:extLst>
            </p:cNvPr>
            <p:cNvSpPr txBox="1"/>
            <p:nvPr/>
          </p:nvSpPr>
          <p:spPr>
            <a:xfrm rot="4382591">
              <a:off x="3366747" y="184580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salad</a:t>
              </a:r>
            </a:p>
          </p:txBody>
        </p:sp>
        <p:sp>
          <p:nvSpPr>
            <p:cNvPr id="30" name="TextBox 29">
              <a:extLst>
                <a:ext uri="{FF2B5EF4-FFF2-40B4-BE49-F238E27FC236}">
                  <a16:creationId xmlns:a16="http://schemas.microsoft.com/office/drawing/2014/main" id="{EE990CCB-4678-204A-BD6F-428ECCB94E1C}"/>
                </a:ext>
              </a:extLst>
            </p:cNvPr>
            <p:cNvSpPr txBox="1"/>
            <p:nvPr/>
          </p:nvSpPr>
          <p:spPr>
            <a:xfrm rot="1647641">
              <a:off x="3754408" y="1855654"/>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come</a:t>
              </a:r>
            </a:p>
          </p:txBody>
        </p:sp>
        <p:sp>
          <p:nvSpPr>
            <p:cNvPr id="31" name="TextBox 30">
              <a:extLst>
                <a:ext uri="{FF2B5EF4-FFF2-40B4-BE49-F238E27FC236}">
                  <a16:creationId xmlns:a16="http://schemas.microsoft.com/office/drawing/2014/main" id="{7BE47086-B8E7-3641-838C-520616A99164}"/>
                </a:ext>
              </a:extLst>
            </p:cNvPr>
            <p:cNvSpPr txBox="1"/>
            <p:nvPr/>
          </p:nvSpPr>
          <p:spPr>
            <a:xfrm rot="978092">
              <a:off x="2134568" y="349666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late</a:t>
              </a:r>
            </a:p>
          </p:txBody>
        </p:sp>
        <p:sp>
          <p:nvSpPr>
            <p:cNvPr id="32" name="TextBox 31">
              <a:extLst>
                <a:ext uri="{FF2B5EF4-FFF2-40B4-BE49-F238E27FC236}">
                  <a16:creationId xmlns:a16="http://schemas.microsoft.com/office/drawing/2014/main" id="{B7B8D025-3CB3-5442-9DE0-066FC6F7FA20}"/>
                </a:ext>
              </a:extLst>
            </p:cNvPr>
            <p:cNvSpPr txBox="1"/>
            <p:nvPr/>
          </p:nvSpPr>
          <p:spPr>
            <a:xfrm rot="18776445">
              <a:off x="4086709" y="184054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early</a:t>
              </a:r>
            </a:p>
          </p:txBody>
        </p:sp>
        <p:sp>
          <p:nvSpPr>
            <p:cNvPr id="33" name="TextBox 32">
              <a:extLst>
                <a:ext uri="{FF2B5EF4-FFF2-40B4-BE49-F238E27FC236}">
                  <a16:creationId xmlns:a16="http://schemas.microsoft.com/office/drawing/2014/main" id="{B45895A0-7AEB-5C44-944F-6FB4EC340A0B}"/>
                </a:ext>
              </a:extLst>
            </p:cNvPr>
            <p:cNvSpPr txBox="1"/>
            <p:nvPr/>
          </p:nvSpPr>
          <p:spPr>
            <a:xfrm rot="7371318">
              <a:off x="4058503" y="378840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phone</a:t>
              </a:r>
            </a:p>
          </p:txBody>
        </p:sp>
        <p:sp>
          <p:nvSpPr>
            <p:cNvPr id="34" name="TextBox 33">
              <a:extLst>
                <a:ext uri="{FF2B5EF4-FFF2-40B4-BE49-F238E27FC236}">
                  <a16:creationId xmlns:a16="http://schemas.microsoft.com/office/drawing/2014/main" id="{4F6FC800-75C9-7146-A63D-F0BCF5E7C476}"/>
                </a:ext>
              </a:extLst>
            </p:cNvPr>
            <p:cNvSpPr txBox="1"/>
            <p:nvPr/>
          </p:nvSpPr>
          <p:spPr>
            <a:xfrm rot="1208120">
              <a:off x="4018089" y="233173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doctor</a:t>
              </a:r>
            </a:p>
          </p:txBody>
        </p:sp>
        <p:sp>
          <p:nvSpPr>
            <p:cNvPr id="35" name="TextBox 34">
              <a:extLst>
                <a:ext uri="{FF2B5EF4-FFF2-40B4-BE49-F238E27FC236}">
                  <a16:creationId xmlns:a16="http://schemas.microsoft.com/office/drawing/2014/main" id="{5B24B713-1D2E-0A41-9263-CE3DDF8DDE0A}"/>
                </a:ext>
              </a:extLst>
            </p:cNvPr>
            <p:cNvSpPr txBox="1"/>
            <p:nvPr/>
          </p:nvSpPr>
          <p:spPr>
            <a:xfrm rot="19350487">
              <a:off x="3060205" y="3027605"/>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pay</a:t>
              </a:r>
            </a:p>
          </p:txBody>
        </p:sp>
        <p:sp>
          <p:nvSpPr>
            <p:cNvPr id="36" name="TextBox 35">
              <a:extLst>
                <a:ext uri="{FF2B5EF4-FFF2-40B4-BE49-F238E27FC236}">
                  <a16:creationId xmlns:a16="http://schemas.microsoft.com/office/drawing/2014/main" id="{5DE5A085-C3C5-7849-BEFB-EEB1476A87CD}"/>
                </a:ext>
              </a:extLst>
            </p:cNvPr>
            <p:cNvSpPr txBox="1"/>
            <p:nvPr/>
          </p:nvSpPr>
          <p:spPr>
            <a:xfrm rot="17862553">
              <a:off x="2286968" y="364906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go</a:t>
              </a:r>
            </a:p>
          </p:txBody>
        </p:sp>
        <p:sp>
          <p:nvSpPr>
            <p:cNvPr id="37" name="TextBox 36">
              <a:extLst>
                <a:ext uri="{FF2B5EF4-FFF2-40B4-BE49-F238E27FC236}">
                  <a16:creationId xmlns:a16="http://schemas.microsoft.com/office/drawing/2014/main" id="{CEFA9AD3-613F-2944-A104-B4FB4327DD25}"/>
                </a:ext>
              </a:extLst>
            </p:cNvPr>
            <p:cNvSpPr txBox="1"/>
            <p:nvPr/>
          </p:nvSpPr>
          <p:spPr>
            <a:xfrm rot="20947931">
              <a:off x="911135" y="3902521"/>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he</a:t>
              </a:r>
            </a:p>
          </p:txBody>
        </p:sp>
        <p:sp>
          <p:nvSpPr>
            <p:cNvPr id="38" name="TextBox 37">
              <a:extLst>
                <a:ext uri="{FF2B5EF4-FFF2-40B4-BE49-F238E27FC236}">
                  <a16:creationId xmlns:a16="http://schemas.microsoft.com/office/drawing/2014/main" id="{BF8D919C-BF9E-0D4A-BC49-C31FE45AFFCD}"/>
                </a:ext>
              </a:extLst>
            </p:cNvPr>
            <p:cNvSpPr txBox="1"/>
            <p:nvPr/>
          </p:nvSpPr>
          <p:spPr>
            <a:xfrm rot="19350487">
              <a:off x="4254673" y="237232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code</a:t>
              </a:r>
            </a:p>
          </p:txBody>
        </p:sp>
        <p:sp>
          <p:nvSpPr>
            <p:cNvPr id="39" name="TextBox 38">
              <a:extLst>
                <a:ext uri="{FF2B5EF4-FFF2-40B4-BE49-F238E27FC236}">
                  <a16:creationId xmlns:a16="http://schemas.microsoft.com/office/drawing/2014/main" id="{0170F13F-8608-C240-9B14-EAFF1852278C}"/>
                </a:ext>
              </a:extLst>
            </p:cNvPr>
            <p:cNvSpPr txBox="1"/>
            <p:nvPr/>
          </p:nvSpPr>
          <p:spPr>
            <a:xfrm rot="1016995">
              <a:off x="4239109" y="1992941"/>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part</a:t>
              </a:r>
            </a:p>
          </p:txBody>
        </p:sp>
        <p:sp>
          <p:nvSpPr>
            <p:cNvPr id="40" name="TextBox 39">
              <a:extLst>
                <a:ext uri="{FF2B5EF4-FFF2-40B4-BE49-F238E27FC236}">
                  <a16:creationId xmlns:a16="http://schemas.microsoft.com/office/drawing/2014/main" id="{2573976E-0C8C-8F48-B355-478C8DCE1EE3}"/>
                </a:ext>
              </a:extLst>
            </p:cNvPr>
            <p:cNvSpPr txBox="1"/>
            <p:nvPr/>
          </p:nvSpPr>
          <p:spPr>
            <a:xfrm rot="1273427">
              <a:off x="2726326" y="3619687"/>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dress</a:t>
              </a:r>
            </a:p>
          </p:txBody>
        </p:sp>
        <p:sp>
          <p:nvSpPr>
            <p:cNvPr id="41" name="TextBox 40">
              <a:extLst>
                <a:ext uri="{FF2B5EF4-FFF2-40B4-BE49-F238E27FC236}">
                  <a16:creationId xmlns:a16="http://schemas.microsoft.com/office/drawing/2014/main" id="{73A9D974-7783-0C47-B558-40ECD2254817}"/>
                </a:ext>
              </a:extLst>
            </p:cNvPr>
            <p:cNvSpPr txBox="1"/>
            <p:nvPr/>
          </p:nvSpPr>
          <p:spPr>
            <a:xfrm rot="1957423">
              <a:off x="3847808" y="2853378"/>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line</a:t>
              </a:r>
            </a:p>
          </p:txBody>
        </p:sp>
        <p:sp>
          <p:nvSpPr>
            <p:cNvPr id="42" name="TextBox 41">
              <a:extLst>
                <a:ext uri="{FF2B5EF4-FFF2-40B4-BE49-F238E27FC236}">
                  <a16:creationId xmlns:a16="http://schemas.microsoft.com/office/drawing/2014/main" id="{03ECC4BA-1263-2D49-9AAD-66E8D9A5BA35}"/>
                </a:ext>
              </a:extLst>
            </p:cNvPr>
            <p:cNvSpPr txBox="1"/>
            <p:nvPr/>
          </p:nvSpPr>
          <p:spPr>
            <a:xfrm rot="20017093">
              <a:off x="3492710" y="3124255"/>
              <a:ext cx="865756"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comedy</a:t>
              </a:r>
            </a:p>
          </p:txBody>
        </p:sp>
        <p:sp>
          <p:nvSpPr>
            <p:cNvPr id="43" name="TextBox 42">
              <a:extLst>
                <a:ext uri="{FF2B5EF4-FFF2-40B4-BE49-F238E27FC236}">
                  <a16:creationId xmlns:a16="http://schemas.microsoft.com/office/drawing/2014/main" id="{97C68776-C778-0A41-9123-9674E7F397FF}"/>
                </a:ext>
              </a:extLst>
            </p:cNvPr>
            <p:cNvSpPr txBox="1"/>
            <p:nvPr/>
          </p:nvSpPr>
          <p:spPr>
            <a:xfrm rot="14575409">
              <a:off x="1472238" y="3846604"/>
              <a:ext cx="923600"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balance</a:t>
              </a:r>
            </a:p>
          </p:txBody>
        </p:sp>
        <p:sp>
          <p:nvSpPr>
            <p:cNvPr id="44" name="TextBox 43">
              <a:extLst>
                <a:ext uri="{FF2B5EF4-FFF2-40B4-BE49-F238E27FC236}">
                  <a16:creationId xmlns:a16="http://schemas.microsoft.com/office/drawing/2014/main" id="{07E2A0B0-ACD2-4748-9A6F-018A25650181}"/>
                </a:ext>
              </a:extLst>
            </p:cNvPr>
            <p:cNvSpPr txBox="1"/>
            <p:nvPr/>
          </p:nvSpPr>
          <p:spPr>
            <a:xfrm rot="5400000">
              <a:off x="1778123" y="1835389"/>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party</a:t>
              </a:r>
            </a:p>
          </p:txBody>
        </p:sp>
        <p:sp>
          <p:nvSpPr>
            <p:cNvPr id="45" name="TextBox 44">
              <a:extLst>
                <a:ext uri="{FF2B5EF4-FFF2-40B4-BE49-F238E27FC236}">
                  <a16:creationId xmlns:a16="http://schemas.microsoft.com/office/drawing/2014/main" id="{132FEE21-D192-634B-BE15-41A34F1F4DC1}"/>
                </a:ext>
              </a:extLst>
            </p:cNvPr>
            <p:cNvSpPr txBox="1"/>
            <p:nvPr/>
          </p:nvSpPr>
          <p:spPr>
            <a:xfrm rot="1577726">
              <a:off x="2402894" y="274016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time</a:t>
              </a:r>
            </a:p>
          </p:txBody>
        </p:sp>
        <p:sp>
          <p:nvSpPr>
            <p:cNvPr id="46" name="TextBox 45">
              <a:extLst>
                <a:ext uri="{FF2B5EF4-FFF2-40B4-BE49-F238E27FC236}">
                  <a16:creationId xmlns:a16="http://schemas.microsoft.com/office/drawing/2014/main" id="{1769413B-23D9-8A47-837C-462B3E0E718D}"/>
                </a:ext>
              </a:extLst>
            </p:cNvPr>
            <p:cNvSpPr txBox="1"/>
            <p:nvPr/>
          </p:nvSpPr>
          <p:spPr>
            <a:xfrm rot="20365521">
              <a:off x="1765570" y="372715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sense</a:t>
              </a:r>
            </a:p>
          </p:txBody>
        </p:sp>
        <p:sp>
          <p:nvSpPr>
            <p:cNvPr id="47" name="TextBox 46">
              <a:extLst>
                <a:ext uri="{FF2B5EF4-FFF2-40B4-BE49-F238E27FC236}">
                  <a16:creationId xmlns:a16="http://schemas.microsoft.com/office/drawing/2014/main" id="{02DC81F7-CC62-164B-B9CF-18BF841D2D91}"/>
                </a:ext>
              </a:extLst>
            </p:cNvPr>
            <p:cNvSpPr txBox="1"/>
            <p:nvPr/>
          </p:nvSpPr>
          <p:spPr>
            <a:xfrm rot="2175135">
              <a:off x="3699482" y="3879557"/>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cold</a:t>
              </a:r>
            </a:p>
          </p:txBody>
        </p:sp>
        <p:sp>
          <p:nvSpPr>
            <p:cNvPr id="48" name="TextBox 47">
              <a:extLst>
                <a:ext uri="{FF2B5EF4-FFF2-40B4-BE49-F238E27FC236}">
                  <a16:creationId xmlns:a16="http://schemas.microsoft.com/office/drawing/2014/main" id="{5EFDA12A-D277-8443-BD1D-E4F2D88AD3D2}"/>
                </a:ext>
              </a:extLst>
            </p:cNvPr>
            <p:cNvSpPr txBox="1"/>
            <p:nvPr/>
          </p:nvSpPr>
          <p:spPr>
            <a:xfrm rot="20615172">
              <a:off x="3899763" y="340343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debt</a:t>
              </a:r>
            </a:p>
          </p:txBody>
        </p:sp>
        <p:sp>
          <p:nvSpPr>
            <p:cNvPr id="49" name="TextBox 48">
              <a:extLst>
                <a:ext uri="{FF2B5EF4-FFF2-40B4-BE49-F238E27FC236}">
                  <a16:creationId xmlns:a16="http://schemas.microsoft.com/office/drawing/2014/main" id="{6E7BCB9C-0412-4C4E-B9CA-BB929C889694}"/>
                </a:ext>
              </a:extLst>
            </p:cNvPr>
            <p:cNvSpPr txBox="1"/>
            <p:nvPr/>
          </p:nvSpPr>
          <p:spPr>
            <a:xfrm rot="19070493">
              <a:off x="3057900" y="370038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sun</a:t>
              </a:r>
            </a:p>
          </p:txBody>
        </p:sp>
        <p:sp>
          <p:nvSpPr>
            <p:cNvPr id="50" name="TextBox 49">
              <a:extLst>
                <a:ext uri="{FF2B5EF4-FFF2-40B4-BE49-F238E27FC236}">
                  <a16:creationId xmlns:a16="http://schemas.microsoft.com/office/drawing/2014/main" id="{B0D40926-47C7-6546-BADF-A8F1A1888979}"/>
                </a:ext>
              </a:extLst>
            </p:cNvPr>
            <p:cNvSpPr txBox="1"/>
            <p:nvPr/>
          </p:nvSpPr>
          <p:spPr>
            <a:xfrm rot="403738">
              <a:off x="2406553" y="394763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tech</a:t>
              </a:r>
            </a:p>
          </p:txBody>
        </p:sp>
        <p:sp>
          <p:nvSpPr>
            <p:cNvPr id="51" name="TextBox 50">
              <a:extLst>
                <a:ext uri="{FF2B5EF4-FFF2-40B4-BE49-F238E27FC236}">
                  <a16:creationId xmlns:a16="http://schemas.microsoft.com/office/drawing/2014/main" id="{E3EC1D32-AF97-524F-B47C-43410F9B1B18}"/>
                </a:ext>
              </a:extLst>
            </p:cNvPr>
            <p:cNvSpPr txBox="1"/>
            <p:nvPr/>
          </p:nvSpPr>
          <p:spPr>
            <a:xfrm rot="20652811">
              <a:off x="3333172" y="3990795"/>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equal</a:t>
              </a:r>
            </a:p>
          </p:txBody>
        </p:sp>
        <p:sp>
          <p:nvSpPr>
            <p:cNvPr id="52" name="TextBox 51">
              <a:extLst>
                <a:ext uri="{FF2B5EF4-FFF2-40B4-BE49-F238E27FC236}">
                  <a16:creationId xmlns:a16="http://schemas.microsoft.com/office/drawing/2014/main" id="{7F502A7B-5F8B-9041-AE57-E245145D4B2F}"/>
                </a:ext>
              </a:extLst>
            </p:cNvPr>
            <p:cNvSpPr txBox="1"/>
            <p:nvPr/>
          </p:nvSpPr>
          <p:spPr>
            <a:xfrm rot="2536546">
              <a:off x="4287324" y="285036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ball</a:t>
              </a:r>
            </a:p>
          </p:txBody>
        </p:sp>
        <p:sp>
          <p:nvSpPr>
            <p:cNvPr id="53" name="TextBox 52">
              <a:extLst>
                <a:ext uri="{FF2B5EF4-FFF2-40B4-BE49-F238E27FC236}">
                  <a16:creationId xmlns:a16="http://schemas.microsoft.com/office/drawing/2014/main" id="{E7F04885-B460-5240-A1AB-268D6D670356}"/>
                </a:ext>
              </a:extLst>
            </p:cNvPr>
            <p:cNvSpPr txBox="1"/>
            <p:nvPr/>
          </p:nvSpPr>
          <p:spPr>
            <a:xfrm rot="2536546">
              <a:off x="4250534" y="3822582"/>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call</a:t>
              </a:r>
            </a:p>
          </p:txBody>
        </p:sp>
        <p:sp>
          <p:nvSpPr>
            <p:cNvPr id="54" name="TextBox 53">
              <a:extLst>
                <a:ext uri="{FF2B5EF4-FFF2-40B4-BE49-F238E27FC236}">
                  <a16:creationId xmlns:a16="http://schemas.microsoft.com/office/drawing/2014/main" id="{53C32478-92E4-2A49-8F2B-AE466C86EC45}"/>
                </a:ext>
              </a:extLst>
            </p:cNvPr>
            <p:cNvSpPr txBox="1"/>
            <p:nvPr/>
          </p:nvSpPr>
          <p:spPr>
            <a:xfrm rot="21363296">
              <a:off x="4261040" y="345471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lane</a:t>
              </a:r>
            </a:p>
          </p:txBody>
        </p:sp>
        <p:sp>
          <p:nvSpPr>
            <p:cNvPr id="55" name="TextBox 54">
              <a:extLst>
                <a:ext uri="{FF2B5EF4-FFF2-40B4-BE49-F238E27FC236}">
                  <a16:creationId xmlns:a16="http://schemas.microsoft.com/office/drawing/2014/main" id="{55DB799D-ACAE-5348-A4FF-741374E1F51A}"/>
                </a:ext>
              </a:extLst>
            </p:cNvPr>
            <p:cNvSpPr txBox="1"/>
            <p:nvPr/>
          </p:nvSpPr>
          <p:spPr>
            <a:xfrm rot="18192921">
              <a:off x="1102619" y="3891168"/>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cook</a:t>
              </a:r>
            </a:p>
          </p:txBody>
        </p:sp>
        <p:sp>
          <p:nvSpPr>
            <p:cNvPr id="56" name="TextBox 55">
              <a:extLst>
                <a:ext uri="{FF2B5EF4-FFF2-40B4-BE49-F238E27FC236}">
                  <a16:creationId xmlns:a16="http://schemas.microsoft.com/office/drawing/2014/main" id="{F385BBEE-ECF9-9149-9F21-9D689AD74D6D}"/>
                </a:ext>
              </a:extLst>
            </p:cNvPr>
            <p:cNvSpPr txBox="1"/>
            <p:nvPr/>
          </p:nvSpPr>
          <p:spPr>
            <a:xfrm rot="4115164">
              <a:off x="2687577" y="190385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next</a:t>
              </a:r>
            </a:p>
          </p:txBody>
        </p:sp>
        <p:sp>
          <p:nvSpPr>
            <p:cNvPr id="57" name="TextBox 56">
              <a:extLst>
                <a:ext uri="{FF2B5EF4-FFF2-40B4-BE49-F238E27FC236}">
                  <a16:creationId xmlns:a16="http://schemas.microsoft.com/office/drawing/2014/main" id="{C4C0FCE7-7E86-3447-A3F5-CBE50DC6FBC5}"/>
                </a:ext>
              </a:extLst>
            </p:cNvPr>
            <p:cNvSpPr txBox="1"/>
            <p:nvPr/>
          </p:nvSpPr>
          <p:spPr>
            <a:xfrm rot="1833606">
              <a:off x="2503497" y="3240732"/>
              <a:ext cx="770053"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term</a:t>
              </a:r>
            </a:p>
          </p:txBody>
        </p:sp>
        <p:sp>
          <p:nvSpPr>
            <p:cNvPr id="58" name="TextBox 57">
              <a:extLst>
                <a:ext uri="{FF2B5EF4-FFF2-40B4-BE49-F238E27FC236}">
                  <a16:creationId xmlns:a16="http://schemas.microsoft.com/office/drawing/2014/main" id="{20A06FCD-993F-9748-A585-51D06DEF81F2}"/>
                </a:ext>
              </a:extLst>
            </p:cNvPr>
            <p:cNvSpPr txBox="1"/>
            <p:nvPr/>
          </p:nvSpPr>
          <p:spPr>
            <a:xfrm rot="17593120">
              <a:off x="908230" y="2912706"/>
              <a:ext cx="692727" cy="307777"/>
            </a:xfrm>
            <a:prstGeom prst="rect">
              <a:avLst/>
            </a:prstGeom>
            <a:solidFill>
              <a:schemeClr val="bg1"/>
            </a:solidFill>
            <a:ln>
              <a:solidFill>
                <a:schemeClr val="tx1"/>
              </a:solidFill>
            </a:ln>
          </p:spPr>
          <p:txBody>
            <a:bodyPr wrap="square" rtlCol="0">
              <a:spAutoFit/>
            </a:bodyPr>
            <a:lstStyle/>
            <a:p>
              <a:pPr algn="ctr">
                <a:spcBef>
                  <a:spcPts val="600"/>
                </a:spcBef>
                <a:spcAft>
                  <a:spcPts val="600"/>
                </a:spcAft>
              </a:pPr>
              <a:r>
                <a:rPr lang="en-US" sz="1400" dirty="0"/>
                <a:t>smart</a:t>
              </a:r>
            </a:p>
          </p:txBody>
        </p:sp>
      </p:grpSp>
    </p:spTree>
    <p:extLst>
      <p:ext uri="{BB962C8B-B14F-4D97-AF65-F5344CB8AC3E}">
        <p14:creationId xmlns:p14="http://schemas.microsoft.com/office/powerpoint/2010/main" val="221482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with Text Data</a:t>
            </a:r>
          </a:p>
        </p:txBody>
      </p:sp>
    </p:spTree>
    <p:extLst>
      <p:ext uri="{BB962C8B-B14F-4D97-AF65-F5344CB8AC3E}">
        <p14:creationId xmlns:p14="http://schemas.microsoft.com/office/powerpoint/2010/main" val="2738216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3F3C-440D-6247-B63B-13C8F473069D}"/>
              </a:ext>
            </a:extLst>
          </p:cNvPr>
          <p:cNvSpPr>
            <a:spLocks noGrp="1"/>
          </p:cNvSpPr>
          <p:nvPr>
            <p:ph type="title"/>
          </p:nvPr>
        </p:nvSpPr>
        <p:spPr/>
        <p:txBody>
          <a:bodyPr/>
          <a:lstStyle/>
          <a:p>
            <a:r>
              <a:rPr lang="en-US" dirty="0"/>
              <a:t>Machine Learning with Text Data</a:t>
            </a:r>
          </a:p>
        </p:txBody>
      </p:sp>
      <p:sp>
        <p:nvSpPr>
          <p:cNvPr id="3" name="Content Placeholder 2">
            <a:extLst>
              <a:ext uri="{FF2B5EF4-FFF2-40B4-BE49-F238E27FC236}">
                <a16:creationId xmlns:a16="http://schemas.microsoft.com/office/drawing/2014/main" id="{DD1FC62A-AA48-974A-8080-8755EB669C23}"/>
              </a:ext>
            </a:extLst>
          </p:cNvPr>
          <p:cNvSpPr>
            <a:spLocks noGrp="1"/>
          </p:cNvSpPr>
          <p:nvPr>
            <p:ph sz="half" idx="10"/>
          </p:nvPr>
        </p:nvSpPr>
        <p:spPr/>
        <p:txBody>
          <a:bodyPr/>
          <a:lstStyle/>
          <a:p>
            <a:endParaRPr lang="en-US" sz="2400" dirty="0"/>
          </a:p>
          <a:p>
            <a:r>
              <a:rPr lang="en-US" sz="2400" dirty="0"/>
              <a:t>ML models need </a:t>
            </a:r>
            <a:r>
              <a:rPr lang="en-US" sz="2400" b="1" dirty="0"/>
              <a:t>well-defined numerical data.</a:t>
            </a:r>
            <a:endParaRPr lang="en-US" sz="2400" dirty="0"/>
          </a:p>
          <a:p>
            <a:endParaRPr lang="en-US" dirty="0"/>
          </a:p>
        </p:txBody>
      </p:sp>
      <p:grpSp>
        <p:nvGrpSpPr>
          <p:cNvPr id="4" name="Group 3">
            <a:extLst>
              <a:ext uri="{FF2B5EF4-FFF2-40B4-BE49-F238E27FC236}">
                <a16:creationId xmlns:a16="http://schemas.microsoft.com/office/drawing/2014/main" id="{95166C02-7F9C-B94F-9B24-D8B3B40F0582}"/>
              </a:ext>
            </a:extLst>
          </p:cNvPr>
          <p:cNvGrpSpPr/>
          <p:nvPr/>
        </p:nvGrpSpPr>
        <p:grpSpPr>
          <a:xfrm>
            <a:off x="496878" y="2900900"/>
            <a:ext cx="11054902" cy="1834291"/>
            <a:chOff x="808083" y="3931866"/>
            <a:chExt cx="11054902" cy="1834291"/>
          </a:xfrm>
        </p:grpSpPr>
        <p:sp>
          <p:nvSpPr>
            <p:cNvPr id="5" name="Rectangle 4">
              <a:extLst>
                <a:ext uri="{FF2B5EF4-FFF2-40B4-BE49-F238E27FC236}">
                  <a16:creationId xmlns:a16="http://schemas.microsoft.com/office/drawing/2014/main" id="{D00EF005-E691-294E-BB49-9C8FA2A717A3}"/>
                </a:ext>
              </a:extLst>
            </p:cNvPr>
            <p:cNvSpPr/>
            <p:nvPr/>
          </p:nvSpPr>
          <p:spPr>
            <a:xfrm>
              <a:off x="808083" y="3934805"/>
              <a:ext cx="1674122" cy="118345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data</a:t>
              </a:r>
            </a:p>
          </p:txBody>
        </p:sp>
        <p:sp>
          <p:nvSpPr>
            <p:cNvPr id="6" name="Rectangle 5">
              <a:extLst>
                <a:ext uri="{FF2B5EF4-FFF2-40B4-BE49-F238E27FC236}">
                  <a16:creationId xmlns:a16="http://schemas.microsoft.com/office/drawing/2014/main" id="{A9A49595-0C85-2A4E-BFAE-0A6A7DFB8683}"/>
                </a:ext>
              </a:extLst>
            </p:cNvPr>
            <p:cNvSpPr/>
            <p:nvPr/>
          </p:nvSpPr>
          <p:spPr>
            <a:xfrm>
              <a:off x="6425198" y="3931866"/>
              <a:ext cx="2217420" cy="118563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Vectorization</a:t>
              </a:r>
            </a:p>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(Convert to numbers)</a:t>
              </a:r>
            </a:p>
          </p:txBody>
        </p:sp>
        <p:sp>
          <p:nvSpPr>
            <p:cNvPr id="7" name="Rectangle 6">
              <a:extLst>
                <a:ext uri="{FF2B5EF4-FFF2-40B4-BE49-F238E27FC236}">
                  <a16:creationId xmlns:a16="http://schemas.microsoft.com/office/drawing/2014/main" id="{D2B2498E-0EC8-374A-9030-7411C9853CC0}"/>
                </a:ext>
              </a:extLst>
            </p:cNvPr>
            <p:cNvSpPr/>
            <p:nvPr/>
          </p:nvSpPr>
          <p:spPr>
            <a:xfrm>
              <a:off x="9335405" y="3934044"/>
              <a:ext cx="2315308" cy="118345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 ML Model using numerical data</a:t>
              </a:r>
            </a:p>
          </p:txBody>
        </p:sp>
        <p:cxnSp>
          <p:nvCxnSpPr>
            <p:cNvPr id="8" name="Straight Arrow Connector 7">
              <a:extLst>
                <a:ext uri="{FF2B5EF4-FFF2-40B4-BE49-F238E27FC236}">
                  <a16:creationId xmlns:a16="http://schemas.microsoft.com/office/drawing/2014/main" id="{3E45D872-896E-444B-AAE7-5F5EF3D877A5}"/>
                </a:ext>
              </a:extLst>
            </p:cNvPr>
            <p:cNvCxnSpPr>
              <a:cxnSpLocks/>
              <a:stCxn id="6" idx="3"/>
              <a:endCxn id="7" idx="1"/>
            </p:cNvCxnSpPr>
            <p:nvPr/>
          </p:nvCxnSpPr>
          <p:spPr>
            <a:xfrm>
              <a:off x="8642618" y="4524681"/>
              <a:ext cx="692787" cy="1089"/>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AA52020-7DAC-FC48-8A6F-A6249826E115}"/>
                </a:ext>
              </a:extLst>
            </p:cNvPr>
            <p:cNvSpPr/>
            <p:nvPr/>
          </p:nvSpPr>
          <p:spPr>
            <a:xfrm>
              <a:off x="3095070" y="3932628"/>
              <a:ext cx="2914555" cy="118563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preprocessing</a:t>
              </a:r>
            </a:p>
            <a:p>
              <a:pPr algn="ct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(Cleaning and formatting)</a:t>
              </a:r>
            </a:p>
          </p:txBody>
        </p:sp>
        <p:cxnSp>
          <p:nvCxnSpPr>
            <p:cNvPr id="10" name="Straight Arrow Connector 9">
              <a:extLst>
                <a:ext uri="{FF2B5EF4-FFF2-40B4-BE49-F238E27FC236}">
                  <a16:creationId xmlns:a16="http://schemas.microsoft.com/office/drawing/2014/main" id="{7812C10D-8F24-1D4B-A82C-4DEA63C596D8}"/>
                </a:ext>
              </a:extLst>
            </p:cNvPr>
            <p:cNvCxnSpPr>
              <a:cxnSpLocks/>
              <a:stCxn id="5" idx="3"/>
              <a:endCxn id="9" idx="1"/>
            </p:cNvCxnSpPr>
            <p:nvPr/>
          </p:nvCxnSpPr>
          <p:spPr>
            <a:xfrm flipV="1">
              <a:off x="2482205" y="4525443"/>
              <a:ext cx="612865" cy="1088"/>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B368EA-ED63-3943-9FD5-9B7A98C94E4B}"/>
                </a:ext>
              </a:extLst>
            </p:cNvPr>
            <p:cNvCxnSpPr>
              <a:cxnSpLocks/>
              <a:stCxn id="9" idx="3"/>
              <a:endCxn id="6" idx="1"/>
            </p:cNvCxnSpPr>
            <p:nvPr/>
          </p:nvCxnSpPr>
          <p:spPr>
            <a:xfrm flipV="1">
              <a:off x="6009625" y="4524681"/>
              <a:ext cx="415573" cy="762"/>
            </a:xfrm>
            <a:prstGeom prst="straightConnector1">
              <a:avLst/>
            </a:prstGeom>
            <a:ln w="222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47D54D-7FBD-4E48-9CC3-4BAEAFDAB26E}"/>
                </a:ext>
              </a:extLst>
            </p:cNvPr>
            <p:cNvSpPr/>
            <p:nvPr/>
          </p:nvSpPr>
          <p:spPr>
            <a:xfrm>
              <a:off x="6815602" y="5304492"/>
              <a:ext cx="1436612" cy="338554"/>
            </a:xfrm>
            <a:prstGeom prst="rect">
              <a:avLst/>
            </a:prstGeom>
          </p:spPr>
          <p:txBody>
            <a:bodyPr wrap="none">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Bag of Words</a:t>
              </a:r>
            </a:p>
          </p:txBody>
        </p:sp>
        <p:sp>
          <p:nvSpPr>
            <p:cNvPr id="13" name="Rectangle 12">
              <a:extLst>
                <a:ext uri="{FF2B5EF4-FFF2-40B4-BE49-F238E27FC236}">
                  <a16:creationId xmlns:a16="http://schemas.microsoft.com/office/drawing/2014/main" id="{C2E8FFCC-91D9-7841-B1D8-7062AE575CF8}"/>
                </a:ext>
              </a:extLst>
            </p:cNvPr>
            <p:cNvSpPr/>
            <p:nvPr/>
          </p:nvSpPr>
          <p:spPr>
            <a:xfrm>
              <a:off x="3228106" y="5181381"/>
              <a:ext cx="2648482" cy="584775"/>
            </a:xfrm>
            <a:prstGeom prst="rect">
              <a:avLst/>
            </a:prstGeom>
          </p:spPr>
          <p:txBody>
            <a:bodyPr wrap="non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Stop words removal,</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Stemming, Lemmatization</a:t>
              </a:r>
            </a:p>
          </p:txBody>
        </p:sp>
        <p:sp>
          <p:nvSpPr>
            <p:cNvPr id="14" name="Rectangle 13">
              <a:extLst>
                <a:ext uri="{FF2B5EF4-FFF2-40B4-BE49-F238E27FC236}">
                  <a16:creationId xmlns:a16="http://schemas.microsoft.com/office/drawing/2014/main" id="{A25B8F43-9304-4348-838A-3DF8E88182B4}"/>
                </a:ext>
              </a:extLst>
            </p:cNvPr>
            <p:cNvSpPr/>
            <p:nvPr/>
          </p:nvSpPr>
          <p:spPr>
            <a:xfrm>
              <a:off x="9123132" y="5181382"/>
              <a:ext cx="2739853" cy="584775"/>
            </a:xfrm>
            <a:prstGeom prst="rect">
              <a:avLst/>
            </a:prstGeom>
          </p:spPr>
          <p:txBody>
            <a:bodyPr wrap="non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K Nearest Neighbors (KNN),</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Neural Network, etc.</a:t>
              </a:r>
            </a:p>
          </p:txBody>
        </p:sp>
      </p:grpSp>
    </p:spTree>
    <p:extLst>
      <p:ext uri="{BB962C8B-B14F-4D97-AF65-F5344CB8AC3E}">
        <p14:creationId xmlns:p14="http://schemas.microsoft.com/office/powerpoint/2010/main" val="237712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Text Pre-processing</a:t>
            </a:r>
          </a:p>
        </p:txBody>
      </p:sp>
    </p:spTree>
    <p:extLst>
      <p:ext uri="{BB962C8B-B14F-4D97-AF65-F5344CB8AC3E}">
        <p14:creationId xmlns:p14="http://schemas.microsoft.com/office/powerpoint/2010/main" val="343453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Tree>
    <p:extLst>
      <p:ext uri="{BB962C8B-B14F-4D97-AF65-F5344CB8AC3E}">
        <p14:creationId xmlns:p14="http://schemas.microsoft.com/office/powerpoint/2010/main" val="1190545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4E23-4B6C-4F44-87CC-E79C54949B88}"/>
              </a:ext>
            </a:extLst>
          </p:cNvPr>
          <p:cNvSpPr>
            <a:spLocks noGrp="1"/>
          </p:cNvSpPr>
          <p:nvPr>
            <p:ph type="title"/>
          </p:nvPr>
        </p:nvSpPr>
        <p:spPr/>
        <p:txBody>
          <a:bodyPr/>
          <a:lstStyle/>
          <a:p>
            <a:r>
              <a:rPr lang="en-US" dirty="0"/>
              <a:t>Tokenization</a:t>
            </a:r>
          </a:p>
        </p:txBody>
      </p:sp>
      <p:sp>
        <p:nvSpPr>
          <p:cNvPr id="3" name="Content Placeholder 2">
            <a:extLst>
              <a:ext uri="{FF2B5EF4-FFF2-40B4-BE49-F238E27FC236}">
                <a16:creationId xmlns:a16="http://schemas.microsoft.com/office/drawing/2014/main" id="{78959909-1146-1C4F-B821-F3DD959339DF}"/>
              </a:ext>
            </a:extLst>
          </p:cNvPr>
          <p:cNvSpPr>
            <a:spLocks noGrp="1"/>
          </p:cNvSpPr>
          <p:nvPr>
            <p:ph sz="half" idx="10"/>
          </p:nvPr>
        </p:nvSpPr>
        <p:spPr/>
        <p:txBody>
          <a:bodyPr/>
          <a:lstStyle/>
          <a:p>
            <a:r>
              <a:rPr lang="en-US" sz="2800" dirty="0"/>
              <a:t>Splits text/document into small parts by white space and punctuation. </a:t>
            </a:r>
          </a:p>
          <a:p>
            <a:endParaRPr lang="en-US" dirty="0"/>
          </a:p>
          <a:p>
            <a:r>
              <a:rPr lang="en-US" sz="2400" b="1" dirty="0"/>
              <a:t>Example:</a:t>
            </a:r>
          </a:p>
          <a:p>
            <a:endParaRPr lang="en-US" dirty="0"/>
          </a:p>
          <a:p>
            <a:endParaRPr lang="en-US" dirty="0"/>
          </a:p>
          <a:p>
            <a:endParaRPr lang="en-US" dirty="0"/>
          </a:p>
          <a:p>
            <a:endParaRPr lang="en-US" sz="2400" dirty="0"/>
          </a:p>
          <a:p>
            <a:r>
              <a:rPr lang="en-US" sz="2400" dirty="0"/>
              <a:t>These tokens will be used in the next steps in the pipeline.</a:t>
            </a:r>
          </a:p>
        </p:txBody>
      </p:sp>
      <p:graphicFrame>
        <p:nvGraphicFramePr>
          <p:cNvPr id="5" name="Table 4">
            <a:extLst>
              <a:ext uri="{FF2B5EF4-FFF2-40B4-BE49-F238E27FC236}">
                <a16:creationId xmlns:a16="http://schemas.microsoft.com/office/drawing/2014/main" id="{3D876384-6DCD-1E49-81A3-49F2406D46D3}"/>
              </a:ext>
            </a:extLst>
          </p:cNvPr>
          <p:cNvGraphicFramePr>
            <a:graphicFrameLocks noGrp="1"/>
          </p:cNvGraphicFramePr>
          <p:nvPr/>
        </p:nvGraphicFramePr>
        <p:xfrm>
          <a:off x="908394" y="3101652"/>
          <a:ext cx="10431114" cy="1605898"/>
        </p:xfrm>
        <a:graphic>
          <a:graphicData uri="http://schemas.openxmlformats.org/drawingml/2006/table">
            <a:tbl>
              <a:tblPr firstRow="1" bandRow="1">
                <a:tableStyleId>{5940675A-B579-460E-94D1-54222C63F5DA}</a:tableStyleId>
              </a:tblPr>
              <a:tblGrid>
                <a:gridCol w="5215557">
                  <a:extLst>
                    <a:ext uri="{9D8B030D-6E8A-4147-A177-3AD203B41FA5}">
                      <a16:colId xmlns:a16="http://schemas.microsoft.com/office/drawing/2014/main" val="219404483"/>
                    </a:ext>
                  </a:extLst>
                </a:gridCol>
                <a:gridCol w="5215557">
                  <a:extLst>
                    <a:ext uri="{9D8B030D-6E8A-4147-A177-3AD203B41FA5}">
                      <a16:colId xmlns:a16="http://schemas.microsoft.com/office/drawing/2014/main" val="409432588"/>
                    </a:ext>
                  </a:extLst>
                </a:gridCol>
              </a:tblGrid>
              <a:tr h="661018">
                <a:tc>
                  <a:txBody>
                    <a:bodyPr/>
                    <a:lstStyle/>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Sentence</a:t>
                      </a:r>
                    </a:p>
                  </a:txBody>
                  <a:tcPr anchor="ctr">
                    <a:solidFill>
                      <a:schemeClr val="accent1"/>
                    </a:solidFill>
                  </a:tcPr>
                </a:tc>
                <a:tc>
                  <a:txBody>
                    <a:bodyPr/>
                    <a:lstStyle/>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Tokens</a:t>
                      </a:r>
                    </a:p>
                  </a:txBody>
                  <a:tcPr anchor="ctr">
                    <a:solidFill>
                      <a:schemeClr val="accent1"/>
                    </a:solidFill>
                  </a:tcPr>
                </a:tc>
                <a:extLst>
                  <a:ext uri="{0D108BD9-81ED-4DB2-BD59-A6C34878D82A}">
                    <a16:rowId xmlns:a16="http://schemas.microsoft.com/office/drawing/2014/main" val="2788271472"/>
                  </a:ext>
                </a:extLst>
              </a:tr>
              <a:tr h="661018">
                <a:tc>
                  <a:txBody>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“I</a:t>
                      </a:r>
                      <a:r>
                        <a:rPr lang="en-US" sz="2800" baseline="0" dirty="0">
                          <a:latin typeface="Amazon Ember" panose="020B0603020204020204" pitchFamily="34" charset="0"/>
                          <a:ea typeface="Amazon Ember" panose="020B0603020204020204" pitchFamily="34" charset="0"/>
                          <a:cs typeface="Amazon Ember" panose="020B0603020204020204" pitchFamily="34" charset="0"/>
                        </a:rPr>
                        <a:t> don’t like eggs.”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marL="893157" lvl="1" indent="-457200" algn="ctr"/>
                      <a:r>
                        <a:rPr lang="en-US" sz="2800" dirty="0">
                          <a:latin typeface="Amazon Ember" panose="020B0603020204020204" pitchFamily="34" charset="0"/>
                          <a:ea typeface="Amazon Ember" panose="020B0603020204020204" pitchFamily="34" charset="0"/>
                          <a:cs typeface="Amazon Ember" panose="020B0603020204020204" pitchFamily="34" charset="0"/>
                        </a:rPr>
                        <a:t>“I”, “do”, “</a:t>
                      </a:r>
                      <a:r>
                        <a:rPr lang="en-US" sz="2800" dirty="0" err="1">
                          <a:latin typeface="Amazon Ember" panose="020B0603020204020204" pitchFamily="34" charset="0"/>
                          <a:ea typeface="Amazon Ember" panose="020B0603020204020204" pitchFamily="34" charset="0"/>
                          <a:cs typeface="Amazon Ember" panose="020B0603020204020204" pitchFamily="34" charset="0"/>
                        </a:rPr>
                        <a:t>n’t</a:t>
                      </a:r>
                      <a:r>
                        <a:rPr lang="en-US" sz="2800" dirty="0">
                          <a:latin typeface="Amazon Ember" panose="020B0603020204020204" pitchFamily="34" charset="0"/>
                          <a:ea typeface="Amazon Ember" panose="020B0603020204020204" pitchFamily="34" charset="0"/>
                          <a:cs typeface="Amazon Ember" panose="020B0603020204020204" pitchFamily="34" charset="0"/>
                        </a:rPr>
                        <a:t>”, “like”, “eggs”, “.”</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128537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pPr marL="21014"/>
            <a:r>
              <a:rPr lang="en-US" sz="2800" b="1" dirty="0"/>
              <a:t>Stop words: </a:t>
            </a:r>
            <a:r>
              <a:rPr lang="en-US" sz="2800" dirty="0"/>
              <a:t>Some words that</a:t>
            </a:r>
            <a:r>
              <a:rPr lang="en-US" sz="2800" b="1" dirty="0"/>
              <a:t> frequently</a:t>
            </a:r>
            <a:r>
              <a:rPr lang="en-US" sz="2800" dirty="0"/>
              <a:t> </a:t>
            </a:r>
            <a:r>
              <a:rPr lang="en-US" sz="2800" b="1" dirty="0"/>
              <a:t>appear</a:t>
            </a:r>
            <a:r>
              <a:rPr lang="en-US" sz="2800" dirty="0"/>
              <a:t> in texts, but they </a:t>
            </a:r>
            <a:r>
              <a:rPr lang="en-US" sz="2800" b="1" dirty="0"/>
              <a:t>don’t contribute too much to the overall meaning</a:t>
            </a:r>
            <a:r>
              <a:rPr lang="en-US" sz="2800" dirty="0"/>
              <a:t>.</a:t>
            </a:r>
          </a:p>
          <a:p>
            <a:pPr marL="478214" indent="-457200">
              <a:buFont typeface="Arial" panose="020B0604020202020204" pitchFamily="34" charset="0"/>
              <a:buChar char="•"/>
            </a:pPr>
            <a:r>
              <a:rPr lang="en-US" sz="2800" dirty="0"/>
              <a:t>Common stop words: “a”, “the”, “so”, “is”, “it”, “at”, “in”, “this”, “there”, “that”, “my”</a:t>
            </a:r>
          </a:p>
          <a:p>
            <a:pPr marL="478214" indent="-457200">
              <a:buFont typeface="Arial" panose="020B0604020202020204" pitchFamily="34" charset="0"/>
              <a:buChar char="•"/>
            </a:pPr>
            <a:r>
              <a:rPr lang="en-US" sz="2800" b="1" dirty="0"/>
              <a:t>Example</a:t>
            </a:r>
            <a:r>
              <a:rPr lang="en-US" sz="2800" dirty="0"/>
              <a:t>:</a:t>
            </a:r>
          </a:p>
          <a:p>
            <a:pPr marL="21014"/>
            <a:endParaRPr lang="en-US" sz="2400" dirty="0"/>
          </a:p>
          <a:p>
            <a:endParaRPr lang="en-US" dirty="0"/>
          </a:p>
        </p:txBody>
      </p:sp>
      <p:graphicFrame>
        <p:nvGraphicFramePr>
          <p:cNvPr id="4" name="Table 3">
            <a:extLst>
              <a:ext uri="{FF2B5EF4-FFF2-40B4-BE49-F238E27FC236}">
                <a16:creationId xmlns:a16="http://schemas.microsoft.com/office/drawing/2014/main" id="{3DBE79CD-C991-D742-961B-BBDDA5B550CA}"/>
              </a:ext>
            </a:extLst>
          </p:cNvPr>
          <p:cNvGraphicFramePr>
            <a:graphicFrameLocks noGrp="1"/>
          </p:cNvGraphicFramePr>
          <p:nvPr/>
        </p:nvGraphicFramePr>
        <p:xfrm>
          <a:off x="1264008" y="3728184"/>
          <a:ext cx="10431114" cy="1322036"/>
        </p:xfrm>
        <a:graphic>
          <a:graphicData uri="http://schemas.openxmlformats.org/drawingml/2006/table">
            <a:tbl>
              <a:tblPr firstRow="1" bandRow="1">
                <a:tableStyleId>{5940675A-B579-460E-94D1-54222C63F5DA}</a:tableStyleId>
              </a:tblPr>
              <a:tblGrid>
                <a:gridCol w="5215557">
                  <a:extLst>
                    <a:ext uri="{9D8B030D-6E8A-4147-A177-3AD203B41FA5}">
                      <a16:colId xmlns:a16="http://schemas.microsoft.com/office/drawing/2014/main" val="219404483"/>
                    </a:ext>
                  </a:extLst>
                </a:gridCol>
                <a:gridCol w="5215557">
                  <a:extLst>
                    <a:ext uri="{9D8B030D-6E8A-4147-A177-3AD203B41FA5}">
                      <a16:colId xmlns:a16="http://schemas.microsoft.com/office/drawing/2014/main" val="409432588"/>
                    </a:ext>
                  </a:extLst>
                </a:gridCol>
              </a:tblGrid>
              <a:tr h="6610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Original</a:t>
                      </a:r>
                      <a:r>
                        <a:rPr lang="en-US" sz="2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entence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Without stop words</a:t>
                      </a:r>
                    </a:p>
                  </a:txBody>
                  <a:tcPr anchor="ctr">
                    <a:solidFill>
                      <a:schemeClr val="accent1"/>
                    </a:solidFill>
                  </a:tcPr>
                </a:tc>
                <a:extLst>
                  <a:ext uri="{0D108BD9-81ED-4DB2-BD59-A6C34878D82A}">
                    <a16:rowId xmlns:a16="http://schemas.microsoft.com/office/drawing/2014/main" val="2788271472"/>
                  </a:ext>
                </a:extLst>
              </a:tr>
              <a:tr h="661018">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“There is a tree near the house”</a:t>
                      </a:r>
                    </a:p>
                  </a:txBody>
                  <a:tcPr anchor="ctr"/>
                </a:tc>
                <a:tc>
                  <a:txBody>
                    <a:bodyPr/>
                    <a:lstStyle/>
                    <a:p>
                      <a:pPr marL="893157" lvl="1" indent="-457200" algn="ctr"/>
                      <a:r>
                        <a:rPr lang="en-US" sz="2400" dirty="0">
                          <a:latin typeface="Amazon Ember" panose="020B0603020204020204" pitchFamily="34" charset="0"/>
                          <a:ea typeface="Amazon Ember" panose="020B0603020204020204" pitchFamily="34" charset="0"/>
                          <a:cs typeface="Amazon Ember" panose="020B0603020204020204" pitchFamily="34" charset="0"/>
                        </a:rPr>
                        <a:t>“tree near house”</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2157236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pPr marL="21014"/>
            <a:r>
              <a:rPr lang="en-US" sz="2800" b="1" dirty="0"/>
              <a:t>Stop words: </a:t>
            </a:r>
            <a:r>
              <a:rPr lang="en-US" sz="2800" dirty="0"/>
              <a:t>Some words that</a:t>
            </a:r>
            <a:r>
              <a:rPr lang="en-US" sz="2800" b="1" dirty="0"/>
              <a:t> frequently</a:t>
            </a:r>
            <a:r>
              <a:rPr lang="en-US" sz="2800" dirty="0"/>
              <a:t> </a:t>
            </a:r>
            <a:r>
              <a:rPr lang="en-US" sz="2800" b="1" dirty="0"/>
              <a:t>appear</a:t>
            </a:r>
            <a:r>
              <a:rPr lang="en-US" sz="2800" dirty="0"/>
              <a:t> in texts, but they </a:t>
            </a:r>
            <a:r>
              <a:rPr lang="en-US" sz="2800" b="1" dirty="0"/>
              <a:t>don’t contribute too much to the overall meaning</a:t>
            </a:r>
            <a:r>
              <a:rPr lang="en-US" sz="2800" dirty="0"/>
              <a:t>.</a:t>
            </a:r>
          </a:p>
          <a:p>
            <a:pPr marL="478214" indent="-457200">
              <a:buFont typeface="Arial" panose="020B0604020202020204" pitchFamily="34" charset="0"/>
              <a:buChar char="•"/>
            </a:pPr>
            <a:r>
              <a:rPr lang="en-US" sz="2800" dirty="0"/>
              <a:t>Common stop words: </a:t>
            </a:r>
            <a:r>
              <a:rPr lang="en-US" sz="2800" dirty="0">
                <a:solidFill>
                  <a:schemeClr val="accent4"/>
                </a:solidFill>
              </a:rPr>
              <a:t>“a”, “the”, “so”, “is”, “it”, “at”, “in”, “this”, “there”, “that”, “my”</a:t>
            </a:r>
          </a:p>
          <a:p>
            <a:pPr marL="478214" indent="-457200">
              <a:buFont typeface="Arial" panose="020B0604020202020204" pitchFamily="34" charset="0"/>
              <a:buChar char="•"/>
            </a:pPr>
            <a:r>
              <a:rPr lang="en-US" sz="2800" b="1" dirty="0"/>
              <a:t>Example</a:t>
            </a:r>
            <a:r>
              <a:rPr lang="en-US" sz="2800" dirty="0"/>
              <a:t>:</a:t>
            </a:r>
          </a:p>
          <a:p>
            <a:pPr marL="21014"/>
            <a:endParaRPr lang="en-US" sz="2400" dirty="0"/>
          </a:p>
          <a:p>
            <a:endParaRPr lang="en-US" dirty="0"/>
          </a:p>
        </p:txBody>
      </p:sp>
      <p:graphicFrame>
        <p:nvGraphicFramePr>
          <p:cNvPr id="4" name="Table 3">
            <a:extLst>
              <a:ext uri="{FF2B5EF4-FFF2-40B4-BE49-F238E27FC236}">
                <a16:creationId xmlns:a16="http://schemas.microsoft.com/office/drawing/2014/main" id="{3DBE79CD-C991-D742-961B-BBDDA5B550CA}"/>
              </a:ext>
            </a:extLst>
          </p:cNvPr>
          <p:cNvGraphicFramePr>
            <a:graphicFrameLocks noGrp="1"/>
          </p:cNvGraphicFramePr>
          <p:nvPr/>
        </p:nvGraphicFramePr>
        <p:xfrm>
          <a:off x="1264008" y="3728184"/>
          <a:ext cx="10431114" cy="1322036"/>
        </p:xfrm>
        <a:graphic>
          <a:graphicData uri="http://schemas.openxmlformats.org/drawingml/2006/table">
            <a:tbl>
              <a:tblPr firstRow="1" bandRow="1">
                <a:tableStyleId>{5940675A-B579-460E-94D1-54222C63F5DA}</a:tableStyleId>
              </a:tblPr>
              <a:tblGrid>
                <a:gridCol w="5215557">
                  <a:extLst>
                    <a:ext uri="{9D8B030D-6E8A-4147-A177-3AD203B41FA5}">
                      <a16:colId xmlns:a16="http://schemas.microsoft.com/office/drawing/2014/main" val="219404483"/>
                    </a:ext>
                  </a:extLst>
                </a:gridCol>
                <a:gridCol w="5215557">
                  <a:extLst>
                    <a:ext uri="{9D8B030D-6E8A-4147-A177-3AD203B41FA5}">
                      <a16:colId xmlns:a16="http://schemas.microsoft.com/office/drawing/2014/main" val="409432588"/>
                    </a:ext>
                  </a:extLst>
                </a:gridCol>
              </a:tblGrid>
              <a:tr h="6610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Original</a:t>
                      </a:r>
                      <a:r>
                        <a:rPr lang="en-US" sz="240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entence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Without stop words</a:t>
                      </a:r>
                    </a:p>
                  </a:txBody>
                  <a:tcPr anchor="ctr">
                    <a:solidFill>
                      <a:schemeClr val="accent1"/>
                    </a:solidFill>
                  </a:tcPr>
                </a:tc>
                <a:extLst>
                  <a:ext uri="{0D108BD9-81ED-4DB2-BD59-A6C34878D82A}">
                    <a16:rowId xmlns:a16="http://schemas.microsoft.com/office/drawing/2014/main" val="2788271472"/>
                  </a:ext>
                </a:extLst>
              </a:tr>
              <a:tr h="661018">
                <a:tc>
                  <a:txBody>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“There is a tree near the house”</a:t>
                      </a:r>
                    </a:p>
                  </a:txBody>
                  <a:tcPr anchor="ctr"/>
                </a:tc>
                <a:tc>
                  <a:txBody>
                    <a:bodyPr/>
                    <a:lstStyle/>
                    <a:p>
                      <a:pPr marL="893157" lvl="1" indent="-457200" algn="ctr"/>
                      <a:r>
                        <a:rPr lang="en-US" sz="2400" dirty="0">
                          <a:latin typeface="Amazon Ember" panose="020B0603020204020204" pitchFamily="34" charset="0"/>
                          <a:ea typeface="Amazon Ember" panose="020B0603020204020204" pitchFamily="34" charset="0"/>
                          <a:cs typeface="Amazon Ember" panose="020B0603020204020204" pitchFamily="34" charset="0"/>
                        </a:rPr>
                        <a:t>“tree near house”</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1115694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r>
              <a:rPr lang="en-US" sz="2400" dirty="0"/>
              <a:t>Stop words from the Natural Language Tool Kit (NLTK)* library:</a:t>
            </a:r>
          </a:p>
          <a:p>
            <a:endParaRPr lang="en-US" sz="2400" dirty="0"/>
          </a:p>
        </p:txBody>
      </p:sp>
      <p:pic>
        <p:nvPicPr>
          <p:cNvPr id="5" name="Picture 4">
            <a:extLst>
              <a:ext uri="{FF2B5EF4-FFF2-40B4-BE49-F238E27FC236}">
                <a16:creationId xmlns:a16="http://schemas.microsoft.com/office/drawing/2014/main" id="{ADB2AD5E-475A-F347-90A2-B56724B5C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7" y="1884481"/>
            <a:ext cx="11471746" cy="2651760"/>
          </a:xfrm>
          <a:prstGeom prst="rect">
            <a:avLst/>
          </a:prstGeom>
          <a:ln>
            <a:solidFill>
              <a:schemeClr val="tx1"/>
            </a:solidFill>
          </a:ln>
        </p:spPr>
      </p:pic>
      <p:sp>
        <p:nvSpPr>
          <p:cNvPr id="6" name="Rectangle 5">
            <a:extLst>
              <a:ext uri="{FF2B5EF4-FFF2-40B4-BE49-F238E27FC236}">
                <a16:creationId xmlns:a16="http://schemas.microsoft.com/office/drawing/2014/main" id="{90614DF7-86F1-2741-8D8F-752BEE7819D1}"/>
              </a:ext>
            </a:extLst>
          </p:cNvPr>
          <p:cNvSpPr/>
          <p:nvPr/>
        </p:nvSpPr>
        <p:spPr>
          <a:xfrm>
            <a:off x="1939244" y="4493991"/>
            <a:ext cx="8313511" cy="1200329"/>
          </a:xfrm>
          <a:prstGeom prst="rect">
            <a:avLst/>
          </a:prstGeom>
        </p:spPr>
        <p:txBody>
          <a:bodyPr wrap="square">
            <a:spAutoFit/>
          </a:bodyPr>
          <a:lstStyle/>
          <a:p>
            <a:pPr marL="342900" indent="-342900">
              <a:buFont typeface="Arial" panose="020B0604020202020204" pitchFamily="34" charset="0"/>
              <a:buChar char="•"/>
            </a:pPr>
            <a:r>
              <a:rPr lang="en-US" sz="2400" b="1" dirty="0"/>
              <a:t>Assume, we have a text classification problem: A product review is positive or negative.</a:t>
            </a:r>
          </a:p>
          <a:p>
            <a:pPr marL="342900" indent="-342900">
              <a:buFont typeface="Arial" panose="020B0604020202020204" pitchFamily="34" charset="0"/>
              <a:buChar char="•"/>
            </a:pPr>
            <a:r>
              <a:rPr lang="en-US" sz="2400" b="1" dirty="0"/>
              <a:t>Is this a good stop words list for this problem? </a:t>
            </a:r>
          </a:p>
        </p:txBody>
      </p:sp>
      <p:sp>
        <p:nvSpPr>
          <p:cNvPr id="7" name="Rectangle 6">
            <a:extLst>
              <a:ext uri="{FF2B5EF4-FFF2-40B4-BE49-F238E27FC236}">
                <a16:creationId xmlns:a16="http://schemas.microsoft.com/office/drawing/2014/main" id="{D10FB708-4C00-8A44-9B3F-6002F4FF145E}"/>
              </a:ext>
            </a:extLst>
          </p:cNvPr>
          <p:cNvSpPr/>
          <p:nvPr/>
        </p:nvSpPr>
        <p:spPr>
          <a:xfrm>
            <a:off x="631144" y="5652070"/>
            <a:ext cx="1980029" cy="292388"/>
          </a:xfrm>
          <a:prstGeom prst="rect">
            <a:avLst/>
          </a:prstGeom>
        </p:spPr>
        <p:txBody>
          <a:bodyPr wrap="none">
            <a:spAutoFit/>
          </a:bodyPr>
          <a:lstStyle/>
          <a:p>
            <a:r>
              <a:rPr lang="en-US" dirty="0"/>
              <a:t>* </a:t>
            </a:r>
            <a:r>
              <a:rPr lang="en-US" dirty="0">
                <a:hlinkClick r:id="rId4"/>
              </a:rPr>
              <a:t>https://www.nltk.org/</a:t>
            </a:r>
            <a:r>
              <a:rPr lang="en-US" dirty="0"/>
              <a:t> </a:t>
            </a:r>
          </a:p>
        </p:txBody>
      </p:sp>
    </p:spTree>
    <p:extLst>
      <p:ext uri="{BB962C8B-B14F-4D97-AF65-F5344CB8AC3E}">
        <p14:creationId xmlns:p14="http://schemas.microsoft.com/office/powerpoint/2010/main" val="417767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93F-7863-FA40-BB26-9F896F54B003}"/>
              </a:ext>
            </a:extLst>
          </p:cNvPr>
          <p:cNvSpPr>
            <a:spLocks noGrp="1"/>
          </p:cNvSpPr>
          <p:nvPr>
            <p:ph type="title"/>
          </p:nvPr>
        </p:nvSpPr>
        <p:spPr/>
        <p:txBody>
          <a:bodyPr/>
          <a:lstStyle/>
          <a:p>
            <a:r>
              <a:rPr lang="en-US" dirty="0"/>
              <a:t>Stop Words Removal</a:t>
            </a:r>
          </a:p>
        </p:txBody>
      </p:sp>
      <p:sp>
        <p:nvSpPr>
          <p:cNvPr id="3" name="Content Placeholder 2">
            <a:extLst>
              <a:ext uri="{FF2B5EF4-FFF2-40B4-BE49-F238E27FC236}">
                <a16:creationId xmlns:a16="http://schemas.microsoft.com/office/drawing/2014/main" id="{0241A9D2-6B8E-104C-89F2-719E98132561}"/>
              </a:ext>
            </a:extLst>
          </p:cNvPr>
          <p:cNvSpPr>
            <a:spLocks noGrp="1"/>
          </p:cNvSpPr>
          <p:nvPr>
            <p:ph sz="half" idx="10"/>
          </p:nvPr>
        </p:nvSpPr>
        <p:spPr/>
        <p:txBody>
          <a:bodyPr/>
          <a:lstStyle/>
          <a:p>
            <a:r>
              <a:rPr lang="en-US" sz="2400" dirty="0"/>
              <a:t>Stop words from the Natural Language Tool Kit (NLTK)* library:</a:t>
            </a:r>
          </a:p>
          <a:p>
            <a:endParaRPr lang="en-US" sz="2400" dirty="0"/>
          </a:p>
        </p:txBody>
      </p:sp>
      <p:pic>
        <p:nvPicPr>
          <p:cNvPr id="5" name="Picture 4">
            <a:extLst>
              <a:ext uri="{FF2B5EF4-FFF2-40B4-BE49-F238E27FC236}">
                <a16:creationId xmlns:a16="http://schemas.microsoft.com/office/drawing/2014/main" id="{ADB2AD5E-475A-F347-90A2-B56724B5C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7" y="1884481"/>
            <a:ext cx="11471746" cy="2651760"/>
          </a:xfrm>
          <a:prstGeom prst="rect">
            <a:avLst/>
          </a:prstGeom>
          <a:ln>
            <a:solidFill>
              <a:schemeClr val="tx1"/>
            </a:solidFill>
          </a:ln>
        </p:spPr>
      </p:pic>
      <p:sp>
        <p:nvSpPr>
          <p:cNvPr id="6" name="Rectangle 5">
            <a:extLst>
              <a:ext uri="{FF2B5EF4-FFF2-40B4-BE49-F238E27FC236}">
                <a16:creationId xmlns:a16="http://schemas.microsoft.com/office/drawing/2014/main" id="{90614DF7-86F1-2741-8D8F-752BEE7819D1}"/>
              </a:ext>
            </a:extLst>
          </p:cNvPr>
          <p:cNvSpPr/>
          <p:nvPr/>
        </p:nvSpPr>
        <p:spPr>
          <a:xfrm>
            <a:off x="1939244" y="4493991"/>
            <a:ext cx="8313511" cy="1200329"/>
          </a:xfrm>
          <a:prstGeom prst="rect">
            <a:avLst/>
          </a:prstGeom>
        </p:spPr>
        <p:txBody>
          <a:bodyPr wrap="square">
            <a:spAutoFit/>
          </a:bodyPr>
          <a:lstStyle/>
          <a:p>
            <a:pPr marL="342900" indent="-342900">
              <a:buFont typeface="Arial" panose="020B0604020202020204" pitchFamily="34" charset="0"/>
              <a:buChar char="•"/>
            </a:pPr>
            <a:r>
              <a:rPr lang="en-US" sz="2400" b="1" dirty="0"/>
              <a:t>Assume, we have a text classification problem: A product review is positive or negative.</a:t>
            </a:r>
          </a:p>
          <a:p>
            <a:pPr marL="342900" indent="-342900">
              <a:buFont typeface="Arial" panose="020B0604020202020204" pitchFamily="34" charset="0"/>
              <a:buChar char="•"/>
            </a:pPr>
            <a:r>
              <a:rPr lang="en-US" sz="2400" b="1" dirty="0"/>
              <a:t>Is this a good stop words list for this problem? </a:t>
            </a:r>
            <a:r>
              <a:rPr lang="en-US" sz="2400" b="1" dirty="0">
                <a:solidFill>
                  <a:schemeClr val="accent4"/>
                </a:solidFill>
              </a:rPr>
              <a:t>NO</a:t>
            </a:r>
            <a:r>
              <a:rPr lang="en-US" sz="2400" b="1" dirty="0"/>
              <a:t> </a:t>
            </a:r>
          </a:p>
        </p:txBody>
      </p:sp>
      <p:sp>
        <p:nvSpPr>
          <p:cNvPr id="7" name="Rectangle 6">
            <a:extLst>
              <a:ext uri="{FF2B5EF4-FFF2-40B4-BE49-F238E27FC236}">
                <a16:creationId xmlns:a16="http://schemas.microsoft.com/office/drawing/2014/main" id="{D10FB708-4C00-8A44-9B3F-6002F4FF145E}"/>
              </a:ext>
            </a:extLst>
          </p:cNvPr>
          <p:cNvSpPr/>
          <p:nvPr/>
        </p:nvSpPr>
        <p:spPr>
          <a:xfrm>
            <a:off x="631144" y="5652070"/>
            <a:ext cx="1980029" cy="292388"/>
          </a:xfrm>
          <a:prstGeom prst="rect">
            <a:avLst/>
          </a:prstGeom>
        </p:spPr>
        <p:txBody>
          <a:bodyPr wrap="none">
            <a:spAutoFit/>
          </a:bodyPr>
          <a:lstStyle/>
          <a:p>
            <a:r>
              <a:rPr lang="en-US" dirty="0"/>
              <a:t>* </a:t>
            </a:r>
            <a:r>
              <a:rPr lang="en-US" dirty="0">
                <a:hlinkClick r:id="rId4"/>
              </a:rPr>
              <a:t>https://www.nltk.org/</a:t>
            </a:r>
            <a:r>
              <a:rPr lang="en-US" dirty="0"/>
              <a:t> </a:t>
            </a:r>
          </a:p>
        </p:txBody>
      </p:sp>
      <p:cxnSp>
        <p:nvCxnSpPr>
          <p:cNvPr id="8" name="Straight Connector 7">
            <a:extLst>
              <a:ext uri="{FF2B5EF4-FFF2-40B4-BE49-F238E27FC236}">
                <a16:creationId xmlns:a16="http://schemas.microsoft.com/office/drawing/2014/main" id="{0D7D7164-588A-FE4C-94B4-FB685DD41062}"/>
              </a:ext>
            </a:extLst>
          </p:cNvPr>
          <p:cNvCxnSpPr>
            <a:cxnSpLocks/>
          </p:cNvCxnSpPr>
          <p:nvPr/>
        </p:nvCxnSpPr>
        <p:spPr>
          <a:xfrm>
            <a:off x="417594" y="4482840"/>
            <a:ext cx="630659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E3E609-CA08-E344-97BF-3BAB82A02808}"/>
              </a:ext>
            </a:extLst>
          </p:cNvPr>
          <p:cNvCxnSpPr>
            <a:cxnSpLocks/>
          </p:cNvCxnSpPr>
          <p:nvPr/>
        </p:nvCxnSpPr>
        <p:spPr>
          <a:xfrm>
            <a:off x="417594" y="4278401"/>
            <a:ext cx="11123918"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0CB8FD-8F8A-CB48-893F-E0E383D1F73A}"/>
              </a:ext>
            </a:extLst>
          </p:cNvPr>
          <p:cNvCxnSpPr>
            <a:cxnSpLocks/>
          </p:cNvCxnSpPr>
          <p:nvPr/>
        </p:nvCxnSpPr>
        <p:spPr>
          <a:xfrm>
            <a:off x="417594" y="4077679"/>
            <a:ext cx="11123918"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B3D104-0295-914C-B867-96C75CFA58AC}"/>
              </a:ext>
            </a:extLst>
          </p:cNvPr>
          <p:cNvCxnSpPr>
            <a:cxnSpLocks/>
          </p:cNvCxnSpPr>
          <p:nvPr/>
        </p:nvCxnSpPr>
        <p:spPr>
          <a:xfrm>
            <a:off x="7727795" y="3888109"/>
            <a:ext cx="402680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D3C6E7-B263-1746-BC99-4F3FDE1186F3}"/>
              </a:ext>
            </a:extLst>
          </p:cNvPr>
          <p:cNvCxnSpPr>
            <a:cxnSpLocks/>
          </p:cNvCxnSpPr>
          <p:nvPr/>
        </p:nvCxnSpPr>
        <p:spPr>
          <a:xfrm>
            <a:off x="10979025" y="3683670"/>
            <a:ext cx="44354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CDADF2-06BC-C346-A1E3-14F12FC6267C}"/>
              </a:ext>
            </a:extLst>
          </p:cNvPr>
          <p:cNvCxnSpPr>
            <a:cxnSpLocks/>
          </p:cNvCxnSpPr>
          <p:nvPr/>
        </p:nvCxnSpPr>
        <p:spPr>
          <a:xfrm>
            <a:off x="408951" y="3888109"/>
            <a:ext cx="443541"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638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B315-3B20-D149-8151-02BE6E6C89EB}"/>
              </a:ext>
            </a:extLst>
          </p:cNvPr>
          <p:cNvSpPr>
            <a:spLocks noGrp="1"/>
          </p:cNvSpPr>
          <p:nvPr>
            <p:ph type="title"/>
          </p:nvPr>
        </p:nvSpPr>
        <p:spPr/>
        <p:txBody>
          <a:bodyPr/>
          <a:lstStyle/>
          <a:p>
            <a:r>
              <a:rPr lang="en-US" dirty="0"/>
              <a:t>Stemming</a:t>
            </a:r>
          </a:p>
        </p:txBody>
      </p:sp>
      <p:sp>
        <p:nvSpPr>
          <p:cNvPr id="3" name="Content Placeholder 2">
            <a:extLst>
              <a:ext uri="{FF2B5EF4-FFF2-40B4-BE49-F238E27FC236}">
                <a16:creationId xmlns:a16="http://schemas.microsoft.com/office/drawing/2014/main" id="{2A50B1D3-EA0B-8644-878F-70BB9A1681A1}"/>
              </a:ext>
            </a:extLst>
          </p:cNvPr>
          <p:cNvSpPr>
            <a:spLocks noGrp="1"/>
          </p:cNvSpPr>
          <p:nvPr>
            <p:ph sz="half" idx="10"/>
          </p:nvPr>
        </p:nvSpPr>
        <p:spPr/>
        <p:txBody>
          <a:bodyPr/>
          <a:lstStyle/>
          <a:p>
            <a:r>
              <a:rPr lang="en-US" sz="2800" dirty="0"/>
              <a:t>Set of rules to slice a string to a substring that usually refers to a more general meaning. </a:t>
            </a:r>
          </a:p>
          <a:p>
            <a:pPr lvl="1">
              <a:buFont typeface="Wingdings" pitchFamily="2" charset="2"/>
              <a:buChar char="§"/>
            </a:pPr>
            <a:r>
              <a:rPr lang="en-US" sz="2800" dirty="0"/>
              <a:t>The goal is to remove word affixes (particularly suffixes) such as “s”, “es”, “</a:t>
            </a:r>
            <a:r>
              <a:rPr lang="en-US" sz="2800" dirty="0" err="1"/>
              <a:t>ing</a:t>
            </a:r>
            <a:r>
              <a:rPr lang="en-US" sz="2800" dirty="0"/>
              <a:t>”, “ed”, etc.</a:t>
            </a:r>
          </a:p>
          <a:p>
            <a:pPr lvl="2">
              <a:buFont typeface="Courier New" panose="02070309020205020404" pitchFamily="49" charset="0"/>
              <a:buChar char="o"/>
            </a:pPr>
            <a:r>
              <a:rPr lang="en-US" dirty="0"/>
              <a:t>“play</a:t>
            </a:r>
            <a:r>
              <a:rPr lang="en-US" b="1" dirty="0">
                <a:solidFill>
                  <a:schemeClr val="accent4"/>
                </a:solidFill>
              </a:rPr>
              <a:t>ing</a:t>
            </a:r>
            <a:r>
              <a:rPr lang="en-US" dirty="0"/>
              <a:t>”</a:t>
            </a:r>
          </a:p>
          <a:p>
            <a:pPr lvl="2">
              <a:buFont typeface="Courier New" panose="02070309020205020404" pitchFamily="49" charset="0"/>
              <a:buChar char="o"/>
            </a:pPr>
            <a:r>
              <a:rPr lang="en-US" dirty="0"/>
              <a:t>“play</a:t>
            </a:r>
            <a:r>
              <a:rPr lang="en-US" b="1" dirty="0">
                <a:solidFill>
                  <a:schemeClr val="accent4"/>
                </a:solidFill>
              </a:rPr>
              <a:t>ed</a:t>
            </a:r>
            <a:r>
              <a:rPr lang="en-US" dirty="0"/>
              <a:t>”                       “play” </a:t>
            </a:r>
          </a:p>
          <a:p>
            <a:pPr lvl="2">
              <a:buFont typeface="Courier New" panose="02070309020205020404" pitchFamily="49" charset="0"/>
              <a:buChar char="o"/>
            </a:pPr>
            <a:r>
              <a:rPr lang="en-US" dirty="0"/>
              <a:t>”play</a:t>
            </a:r>
            <a:r>
              <a:rPr lang="en-US" b="1" dirty="0">
                <a:solidFill>
                  <a:schemeClr val="accent4"/>
                </a:solidFill>
              </a:rPr>
              <a:t>s</a:t>
            </a:r>
            <a:r>
              <a:rPr lang="en-US" dirty="0"/>
              <a:t>”</a:t>
            </a:r>
          </a:p>
          <a:p>
            <a:pPr lvl="1">
              <a:buFont typeface="Wingdings" pitchFamily="2" charset="2"/>
              <a:buChar char="§"/>
            </a:pPr>
            <a:r>
              <a:rPr lang="en-US" sz="2800" dirty="0"/>
              <a:t>The issue: It doesn’t usually work with irregular forms such as irregular verbs: </a:t>
            </a:r>
            <a:r>
              <a:rPr lang="en-US" sz="2800" b="1" dirty="0"/>
              <a:t>“taught”</a:t>
            </a:r>
            <a:r>
              <a:rPr lang="en-US" sz="2800" dirty="0"/>
              <a:t>, </a:t>
            </a:r>
            <a:r>
              <a:rPr lang="en-US" sz="2800" b="1" dirty="0"/>
              <a:t>“brought”</a:t>
            </a:r>
            <a:r>
              <a:rPr lang="en-US" sz="2800" dirty="0"/>
              <a:t>, etc.</a:t>
            </a:r>
          </a:p>
          <a:p>
            <a:pPr marL="0" indent="0">
              <a:buNone/>
            </a:pPr>
            <a:endParaRPr lang="en-US" dirty="0"/>
          </a:p>
        </p:txBody>
      </p:sp>
      <p:grpSp>
        <p:nvGrpSpPr>
          <p:cNvPr id="16" name="Group 15">
            <a:extLst>
              <a:ext uri="{FF2B5EF4-FFF2-40B4-BE49-F238E27FC236}">
                <a16:creationId xmlns:a16="http://schemas.microsoft.com/office/drawing/2014/main" id="{B2AF2D7E-3F37-A845-BECA-07899D3167FC}"/>
              </a:ext>
            </a:extLst>
          </p:cNvPr>
          <p:cNvGrpSpPr/>
          <p:nvPr/>
        </p:nvGrpSpPr>
        <p:grpSpPr>
          <a:xfrm>
            <a:off x="3149600" y="3175000"/>
            <a:ext cx="1598930" cy="673100"/>
            <a:chOff x="3149600" y="3175000"/>
            <a:chExt cx="1598930" cy="673100"/>
          </a:xfrm>
        </p:grpSpPr>
        <p:cxnSp>
          <p:nvCxnSpPr>
            <p:cNvPr id="4" name="Straight Arrow Connector 3">
              <a:extLst>
                <a:ext uri="{FF2B5EF4-FFF2-40B4-BE49-F238E27FC236}">
                  <a16:creationId xmlns:a16="http://schemas.microsoft.com/office/drawing/2014/main" id="{641EB6BF-B862-AF4D-85AC-A9F71DCF0265}"/>
                </a:ext>
              </a:extLst>
            </p:cNvPr>
            <p:cNvCxnSpPr>
              <a:cxnSpLocks/>
            </p:cNvCxnSpPr>
            <p:nvPr/>
          </p:nvCxnSpPr>
          <p:spPr>
            <a:xfrm>
              <a:off x="3340100" y="3175000"/>
              <a:ext cx="1408430" cy="34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305AE6A-E8C9-2E49-8DCA-3CE958C05BE7}"/>
                </a:ext>
              </a:extLst>
            </p:cNvPr>
            <p:cNvCxnSpPr/>
            <p:nvPr/>
          </p:nvCxnSpPr>
          <p:spPr>
            <a:xfrm>
              <a:off x="3251200" y="3521710"/>
              <a:ext cx="149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8925EC-0AE4-AC49-A0A5-4928BDEE7F44}"/>
                </a:ext>
              </a:extLst>
            </p:cNvPr>
            <p:cNvCxnSpPr>
              <a:cxnSpLocks/>
            </p:cNvCxnSpPr>
            <p:nvPr/>
          </p:nvCxnSpPr>
          <p:spPr>
            <a:xfrm flipV="1">
              <a:off x="3149600" y="3521710"/>
              <a:ext cx="1598930" cy="32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849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B315-3B20-D149-8151-02BE6E6C89EB}"/>
              </a:ext>
            </a:extLst>
          </p:cNvPr>
          <p:cNvSpPr>
            <a:spLocks noGrp="1"/>
          </p:cNvSpPr>
          <p:nvPr>
            <p:ph type="title"/>
          </p:nvPr>
        </p:nvSpPr>
        <p:spPr/>
        <p:txBody>
          <a:bodyPr/>
          <a:lstStyle/>
          <a:p>
            <a:r>
              <a:rPr lang="en-US" dirty="0"/>
              <a:t>Lemmatization</a:t>
            </a:r>
          </a:p>
        </p:txBody>
      </p:sp>
      <p:sp>
        <p:nvSpPr>
          <p:cNvPr id="3" name="Content Placeholder 2">
            <a:extLst>
              <a:ext uri="{FF2B5EF4-FFF2-40B4-BE49-F238E27FC236}">
                <a16:creationId xmlns:a16="http://schemas.microsoft.com/office/drawing/2014/main" id="{2A50B1D3-EA0B-8644-878F-70BB9A1681A1}"/>
              </a:ext>
            </a:extLst>
          </p:cNvPr>
          <p:cNvSpPr>
            <a:spLocks noGrp="1"/>
          </p:cNvSpPr>
          <p:nvPr>
            <p:ph sz="half" idx="10"/>
          </p:nvPr>
        </p:nvSpPr>
        <p:spPr/>
        <p:txBody>
          <a:bodyPr/>
          <a:lstStyle/>
          <a:p>
            <a:r>
              <a:rPr lang="en-US" sz="2800" dirty="0"/>
              <a:t>Similar to stemming, but </a:t>
            </a:r>
            <a:r>
              <a:rPr lang="en-US" sz="2800" b="1" dirty="0"/>
              <a:t>more advanced</a:t>
            </a:r>
            <a:r>
              <a:rPr lang="en-US" sz="2800" dirty="0"/>
              <a:t>. It uses a </a:t>
            </a:r>
            <a:r>
              <a:rPr lang="en-US" sz="2800" b="1" dirty="0"/>
              <a:t>look-up dictionary</a:t>
            </a:r>
            <a:r>
              <a:rPr lang="en-US" sz="2800" dirty="0"/>
              <a:t>. </a:t>
            </a:r>
          </a:p>
          <a:p>
            <a:pPr lvl="1">
              <a:buFont typeface="Wingdings" pitchFamily="2" charset="2"/>
              <a:buChar char="§"/>
            </a:pPr>
            <a:r>
              <a:rPr lang="en-US" sz="2800" dirty="0"/>
              <a:t>Handles more situations and usually works better than stemming.</a:t>
            </a:r>
            <a:endParaRPr lang="en-US" sz="3200" dirty="0"/>
          </a:p>
          <a:p>
            <a:pPr lvl="2">
              <a:buFont typeface="Courier New" panose="02070309020205020404" pitchFamily="49" charset="0"/>
              <a:buChar char="o"/>
            </a:pPr>
            <a:r>
              <a:rPr lang="en-US" dirty="0"/>
              <a:t>“taught”                                                -”am”</a:t>
            </a:r>
          </a:p>
          <a:p>
            <a:pPr lvl="2">
              <a:buFont typeface="Courier New" panose="02070309020205020404" pitchFamily="49" charset="0"/>
              <a:buChar char="o"/>
            </a:pPr>
            <a:r>
              <a:rPr lang="en-US" dirty="0"/>
              <a:t>“teaching”                 “teach”                -”is”                   “be” </a:t>
            </a:r>
          </a:p>
          <a:p>
            <a:pPr lvl="2">
              <a:buFont typeface="Courier New" panose="02070309020205020404" pitchFamily="49" charset="0"/>
              <a:buChar char="o"/>
            </a:pPr>
            <a:r>
              <a:rPr lang="en-US" dirty="0"/>
              <a:t>“teaches”                                              -“are”</a:t>
            </a:r>
            <a:endParaRPr lang="en-US" sz="2600" dirty="0"/>
          </a:p>
          <a:p>
            <a:pPr lvl="1">
              <a:buFont typeface="Wingdings" pitchFamily="2" charset="2"/>
              <a:buChar char="§"/>
            </a:pPr>
            <a:r>
              <a:rPr lang="en-US" sz="2800" dirty="0"/>
              <a:t>For the best results, correct word position tags should be provided: “adjective”, “noun”, “verb” etc.</a:t>
            </a:r>
          </a:p>
          <a:p>
            <a:pPr marL="0" indent="0">
              <a:buNone/>
            </a:pPr>
            <a:endParaRPr lang="en-US" dirty="0"/>
          </a:p>
        </p:txBody>
      </p:sp>
      <p:grpSp>
        <p:nvGrpSpPr>
          <p:cNvPr id="7" name="Group 6">
            <a:extLst>
              <a:ext uri="{FF2B5EF4-FFF2-40B4-BE49-F238E27FC236}">
                <a16:creationId xmlns:a16="http://schemas.microsoft.com/office/drawing/2014/main" id="{939F5E98-3A04-2E42-AA44-9F77ADCCBD86}"/>
              </a:ext>
            </a:extLst>
          </p:cNvPr>
          <p:cNvGrpSpPr/>
          <p:nvPr/>
        </p:nvGrpSpPr>
        <p:grpSpPr>
          <a:xfrm>
            <a:off x="3314700" y="3180750"/>
            <a:ext cx="5254821" cy="674135"/>
            <a:chOff x="2893291" y="2973894"/>
            <a:chExt cx="5254821" cy="674135"/>
          </a:xfrm>
        </p:grpSpPr>
        <p:cxnSp>
          <p:nvCxnSpPr>
            <p:cNvPr id="8" name="Straight Arrow Connector 7">
              <a:extLst>
                <a:ext uri="{FF2B5EF4-FFF2-40B4-BE49-F238E27FC236}">
                  <a16:creationId xmlns:a16="http://schemas.microsoft.com/office/drawing/2014/main" id="{2443238F-874A-C146-B4F7-E45BF4A2BABC}"/>
                </a:ext>
              </a:extLst>
            </p:cNvPr>
            <p:cNvCxnSpPr>
              <a:cxnSpLocks/>
            </p:cNvCxnSpPr>
            <p:nvPr/>
          </p:nvCxnSpPr>
          <p:spPr>
            <a:xfrm>
              <a:off x="2893291" y="2973894"/>
              <a:ext cx="1244600" cy="300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970885-F4E0-B245-AD92-038925C8B221}"/>
                </a:ext>
              </a:extLst>
            </p:cNvPr>
            <p:cNvCxnSpPr>
              <a:cxnSpLocks/>
            </p:cNvCxnSpPr>
            <p:nvPr/>
          </p:nvCxnSpPr>
          <p:spPr>
            <a:xfrm>
              <a:off x="3082904" y="3273971"/>
              <a:ext cx="1054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74B48E-8901-FB44-9FE8-06308BAA4D3C}"/>
                </a:ext>
              </a:extLst>
            </p:cNvPr>
            <p:cNvCxnSpPr>
              <a:cxnSpLocks/>
            </p:cNvCxnSpPr>
            <p:nvPr/>
          </p:nvCxnSpPr>
          <p:spPr>
            <a:xfrm flipV="1">
              <a:off x="2893291" y="3273971"/>
              <a:ext cx="1244600" cy="37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C9A7E3-D3AE-0B45-9DCD-DB0FF8672464}"/>
                </a:ext>
              </a:extLst>
            </p:cNvPr>
            <p:cNvCxnSpPr>
              <a:cxnSpLocks/>
            </p:cNvCxnSpPr>
            <p:nvPr/>
          </p:nvCxnSpPr>
          <p:spPr>
            <a:xfrm>
              <a:off x="7111850" y="2973894"/>
              <a:ext cx="1036262" cy="28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127B4-0123-624B-8DA0-1F46706C6B64}"/>
                </a:ext>
              </a:extLst>
            </p:cNvPr>
            <p:cNvCxnSpPr>
              <a:cxnSpLocks/>
            </p:cNvCxnSpPr>
            <p:nvPr/>
          </p:nvCxnSpPr>
          <p:spPr>
            <a:xfrm>
              <a:off x="6993682" y="3259182"/>
              <a:ext cx="1154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EFA033-3D4F-4046-9B1C-3A5746E83C6E}"/>
                </a:ext>
              </a:extLst>
            </p:cNvPr>
            <p:cNvCxnSpPr>
              <a:cxnSpLocks/>
            </p:cNvCxnSpPr>
            <p:nvPr/>
          </p:nvCxnSpPr>
          <p:spPr>
            <a:xfrm flipV="1">
              <a:off x="6993682" y="3273971"/>
              <a:ext cx="1154430" cy="374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1116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D45F-80D1-8B47-BABB-7176CFCBC7EE}"/>
              </a:ext>
            </a:extLst>
          </p:cNvPr>
          <p:cNvSpPr>
            <a:spLocks noGrp="1"/>
          </p:cNvSpPr>
          <p:nvPr>
            <p:ph type="title"/>
          </p:nvPr>
        </p:nvSpPr>
        <p:spPr/>
        <p:txBody>
          <a:bodyPr/>
          <a:lstStyle/>
          <a:p>
            <a:r>
              <a:rPr lang="en-US" dirty="0"/>
              <a:t>Stemming vs. Lemmatization</a:t>
            </a:r>
          </a:p>
        </p:txBody>
      </p:sp>
      <p:sp>
        <p:nvSpPr>
          <p:cNvPr id="3" name="Content Placeholder 2">
            <a:extLst>
              <a:ext uri="{FF2B5EF4-FFF2-40B4-BE49-F238E27FC236}">
                <a16:creationId xmlns:a16="http://schemas.microsoft.com/office/drawing/2014/main" id="{AF07ED9A-B4FE-7942-A669-52B6865D3CF2}"/>
              </a:ext>
            </a:extLst>
          </p:cNvPr>
          <p:cNvSpPr>
            <a:spLocks noGrp="1"/>
          </p:cNvSpPr>
          <p:nvPr>
            <p:ph sz="half" idx="10"/>
          </p:nvPr>
        </p:nvSpPr>
        <p:spPr/>
        <p:txBody>
          <a:bodyPr/>
          <a:lstStyle/>
          <a:p>
            <a:pPr marL="0" indent="0">
              <a:buNone/>
            </a:pPr>
            <a:r>
              <a:rPr lang="en-US" dirty="0"/>
              <a:t>As we pointed out, lemmatization is a more complex method and usually works better. E.g.,</a:t>
            </a:r>
          </a:p>
          <a:p>
            <a:r>
              <a:rPr lang="en-US" b="1" dirty="0"/>
              <a:t>Original sentence: </a:t>
            </a:r>
            <a:r>
              <a:rPr lang="en-US" dirty="0"/>
              <a:t>"the children are playing outside. the weather was better yesterday."</a:t>
            </a:r>
          </a:p>
          <a:p>
            <a:pPr lvl="1">
              <a:buFont typeface="Wingdings" pitchFamily="2" charset="2"/>
              <a:buChar char="§"/>
            </a:pPr>
            <a:r>
              <a:rPr lang="en-US" b="1" dirty="0"/>
              <a:t>Stemming</a:t>
            </a:r>
            <a:r>
              <a:rPr lang="en-US" dirty="0"/>
              <a:t> =&gt; “the children are </a:t>
            </a:r>
            <a:r>
              <a:rPr lang="en-US" b="1" dirty="0">
                <a:solidFill>
                  <a:schemeClr val="accent4"/>
                </a:solidFill>
              </a:rPr>
              <a:t>play</a:t>
            </a:r>
            <a:r>
              <a:rPr lang="en-US" dirty="0"/>
              <a:t> outside. the weather was better yesterday”</a:t>
            </a:r>
          </a:p>
          <a:p>
            <a:pPr lvl="1">
              <a:buFont typeface="Wingdings" pitchFamily="2" charset="2"/>
              <a:buChar char="§"/>
            </a:pPr>
            <a:r>
              <a:rPr lang="en-US" b="1" dirty="0"/>
              <a:t>Lemmatization</a:t>
            </a:r>
            <a:r>
              <a:rPr lang="en-US" dirty="0"/>
              <a:t> =&gt; “the </a:t>
            </a:r>
            <a:r>
              <a:rPr lang="en-US" b="1" dirty="0">
                <a:solidFill>
                  <a:schemeClr val="accent4"/>
                </a:solidFill>
              </a:rPr>
              <a:t>child</a:t>
            </a:r>
            <a:r>
              <a:rPr lang="en-US" dirty="0"/>
              <a:t> </a:t>
            </a:r>
            <a:r>
              <a:rPr lang="en-US" b="1" dirty="0">
                <a:solidFill>
                  <a:schemeClr val="accent4"/>
                </a:solidFill>
              </a:rPr>
              <a:t>be</a:t>
            </a:r>
            <a:r>
              <a:rPr lang="en-US" dirty="0"/>
              <a:t> </a:t>
            </a:r>
            <a:r>
              <a:rPr lang="en-US" b="1" dirty="0">
                <a:solidFill>
                  <a:schemeClr val="accent4"/>
                </a:solidFill>
              </a:rPr>
              <a:t>play</a:t>
            </a:r>
            <a:r>
              <a:rPr lang="en-US" dirty="0"/>
              <a:t> outside. the weather </a:t>
            </a:r>
            <a:r>
              <a:rPr lang="en-US" b="1" dirty="0">
                <a:solidFill>
                  <a:schemeClr val="accent4"/>
                </a:solidFill>
              </a:rPr>
              <a:t>be</a:t>
            </a:r>
            <a:r>
              <a:rPr lang="en-US" dirty="0"/>
              <a:t> </a:t>
            </a:r>
            <a:r>
              <a:rPr lang="en-US" b="1" dirty="0">
                <a:solidFill>
                  <a:schemeClr val="accent4"/>
                </a:solidFill>
              </a:rPr>
              <a:t>good</a:t>
            </a:r>
            <a:r>
              <a:rPr lang="en-US" dirty="0"/>
              <a:t> yesterday”</a:t>
            </a:r>
          </a:p>
        </p:txBody>
      </p:sp>
    </p:spTree>
    <p:extLst>
      <p:ext uri="{BB962C8B-B14F-4D97-AF65-F5344CB8AC3E}">
        <p14:creationId xmlns:p14="http://schemas.microsoft.com/office/powerpoint/2010/main" val="3395004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Text Processing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go over:</a:t>
            </a:r>
          </a:p>
          <a:p>
            <a:pPr marL="914400" lvl="1" indent="-457200">
              <a:buFont typeface="Arial" panose="020B0604020202020204" pitchFamily="34" charset="0"/>
              <a:buChar char="•"/>
            </a:pPr>
            <a:r>
              <a:rPr lang="en-US" sz="2800" dirty="0"/>
              <a:t>Simple text cleaning processes</a:t>
            </a:r>
          </a:p>
          <a:p>
            <a:pPr marL="914400" lvl="1" indent="-457200">
              <a:buFont typeface="Arial" panose="020B0604020202020204" pitchFamily="34" charset="0"/>
              <a:buChar char="•"/>
            </a:pPr>
            <a:r>
              <a:rPr lang="en-US" sz="2800" dirty="0"/>
              <a:t>Stop words removal</a:t>
            </a:r>
          </a:p>
          <a:p>
            <a:pPr marL="914400" lvl="1" indent="-457200">
              <a:buFont typeface="Arial" panose="020B0604020202020204" pitchFamily="34" charset="0"/>
              <a:buChar char="•"/>
            </a:pPr>
            <a:r>
              <a:rPr lang="en-US" sz="2800" dirty="0"/>
              <a:t>Stemming, Lemmatization</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6726521"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MLA-NLP-Lecture1-Text-Process.ipynb</a:t>
            </a:r>
          </a:p>
        </p:txBody>
      </p:sp>
    </p:spTree>
    <p:extLst>
      <p:ext uri="{BB962C8B-B14F-4D97-AF65-F5344CB8AC3E}">
        <p14:creationId xmlns:p14="http://schemas.microsoft.com/office/powerpoint/2010/main" val="387465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Text Vectorization</a:t>
            </a:r>
          </a:p>
        </p:txBody>
      </p:sp>
    </p:spTree>
    <p:extLst>
      <p:ext uri="{BB962C8B-B14F-4D97-AF65-F5344CB8AC3E}">
        <p14:creationId xmlns:p14="http://schemas.microsoft.com/office/powerpoint/2010/main" val="17008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Data Science?</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852492" y="1291120"/>
            <a:ext cx="6115924" cy="4874129"/>
          </a:xfrm>
        </p:spPr>
        <p:txBody>
          <a:bodyPr/>
          <a:lstStyle/>
          <a:p>
            <a:pPr marL="0" indent="0">
              <a:buNone/>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Wikipedia describes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Data Science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as:</a:t>
            </a:r>
          </a:p>
          <a:p>
            <a:pPr marL="0" indent="0">
              <a:buNone/>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 multi-disciplinary field that uses scientific methods, processes, algorithms and systems to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extract knowledge and insights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from structured and unstructured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baseline="300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4" name="Oval 3">
            <a:extLst>
              <a:ext uri="{FF2B5EF4-FFF2-40B4-BE49-F238E27FC236}">
                <a16:creationId xmlns:a16="http://schemas.microsoft.com/office/drawing/2014/main" id="{5502670E-04D7-4E4C-AF8D-188E45552407}"/>
              </a:ext>
            </a:extLst>
          </p:cNvPr>
          <p:cNvSpPr/>
          <p:nvPr/>
        </p:nvSpPr>
        <p:spPr>
          <a:xfrm>
            <a:off x="8319613" y="1879130"/>
            <a:ext cx="2645753" cy="2628404"/>
          </a:xfrm>
          <a:prstGeom prst="ellipse">
            <a:avLst/>
          </a:prstGeom>
          <a:solidFill>
            <a:schemeClr val="accent4">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Oval 4">
            <a:extLst>
              <a:ext uri="{FF2B5EF4-FFF2-40B4-BE49-F238E27FC236}">
                <a16:creationId xmlns:a16="http://schemas.microsoft.com/office/drawing/2014/main" id="{C88D8D36-7655-F246-A8E3-60AD53347B2C}"/>
              </a:ext>
            </a:extLst>
          </p:cNvPr>
          <p:cNvSpPr/>
          <p:nvPr/>
        </p:nvSpPr>
        <p:spPr>
          <a:xfrm>
            <a:off x="7223071" y="1925015"/>
            <a:ext cx="2645753" cy="2628404"/>
          </a:xfrm>
          <a:prstGeom prst="ellipse">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Oval 5">
            <a:extLst>
              <a:ext uri="{FF2B5EF4-FFF2-40B4-BE49-F238E27FC236}">
                <a16:creationId xmlns:a16="http://schemas.microsoft.com/office/drawing/2014/main" id="{E7025C91-002F-2246-9C6B-32ABF13FA0F3}"/>
              </a:ext>
            </a:extLst>
          </p:cNvPr>
          <p:cNvSpPr/>
          <p:nvPr/>
        </p:nvSpPr>
        <p:spPr>
          <a:xfrm>
            <a:off x="7780239" y="2617050"/>
            <a:ext cx="2645753" cy="2628404"/>
          </a:xfrm>
          <a:prstGeom prst="ellipse">
            <a:avLst/>
          </a:prstGeom>
          <a:solidFill>
            <a:schemeClr val="tx1">
              <a:lumMod val="60000"/>
              <a:lumOff val="4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363A8F57-5617-C04A-9280-C08A6FAB0824}"/>
              </a:ext>
            </a:extLst>
          </p:cNvPr>
          <p:cNvSpPr txBox="1"/>
          <p:nvPr/>
        </p:nvSpPr>
        <p:spPr>
          <a:xfrm>
            <a:off x="8496346" y="3069271"/>
            <a:ext cx="1229432" cy="646331"/>
          </a:xfrm>
          <a:prstGeom prst="rect">
            <a:avLst/>
          </a:prstGeom>
          <a:noFill/>
        </p:spPr>
        <p:txBody>
          <a:bodyPr wrap="square" rtlCol="0">
            <a:spAutoFit/>
          </a:bodyPr>
          <a:lstStyle/>
          <a:p>
            <a:pPr algn="ctr" fontAlgn="base"/>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8" name="TextBox 7">
            <a:extLst>
              <a:ext uri="{FF2B5EF4-FFF2-40B4-BE49-F238E27FC236}">
                <a16:creationId xmlns:a16="http://schemas.microsoft.com/office/drawing/2014/main" id="{06478C6E-8B30-ED48-A25E-DB7A0C55667F}"/>
              </a:ext>
            </a:extLst>
          </p:cNvPr>
          <p:cNvSpPr txBox="1"/>
          <p:nvPr/>
        </p:nvSpPr>
        <p:spPr>
          <a:xfrm>
            <a:off x="8482187" y="2200026"/>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1" name="TextBox 10">
            <a:extLst>
              <a:ext uri="{FF2B5EF4-FFF2-40B4-BE49-F238E27FC236}">
                <a16:creationId xmlns:a16="http://schemas.microsoft.com/office/drawing/2014/main" id="{9F0FE4C8-B93E-E34D-8D20-C5D3A183FAAD}"/>
              </a:ext>
            </a:extLst>
          </p:cNvPr>
          <p:cNvSpPr txBox="1"/>
          <p:nvPr/>
        </p:nvSpPr>
        <p:spPr>
          <a:xfrm>
            <a:off x="7507791" y="391574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STATISTICAL</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RESEARCH</a:t>
            </a:r>
          </a:p>
        </p:txBody>
      </p:sp>
      <p:sp>
        <p:nvSpPr>
          <p:cNvPr id="12" name="TextBox 11">
            <a:extLst>
              <a:ext uri="{FF2B5EF4-FFF2-40B4-BE49-F238E27FC236}">
                <a16:creationId xmlns:a16="http://schemas.microsoft.com/office/drawing/2014/main" id="{B7B21049-4316-FC40-BEED-75CF5EA16447}"/>
              </a:ext>
            </a:extLst>
          </p:cNvPr>
          <p:cNvSpPr txBox="1"/>
          <p:nvPr/>
        </p:nvSpPr>
        <p:spPr>
          <a:xfrm>
            <a:off x="8389626" y="461096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DOMAIN</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EXPERTISE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cxnSp>
        <p:nvCxnSpPr>
          <p:cNvPr id="14" name="Straight Arrow Connector 13">
            <a:extLst>
              <a:ext uri="{FF2B5EF4-FFF2-40B4-BE49-F238E27FC236}">
                <a16:creationId xmlns:a16="http://schemas.microsoft.com/office/drawing/2014/main" id="{C1CFBFC7-542D-F040-B552-DC2C6D8CF3DB}"/>
              </a:ext>
            </a:extLst>
          </p:cNvPr>
          <p:cNvCxnSpPr>
            <a:cxnSpLocks/>
          </p:cNvCxnSpPr>
          <p:nvPr/>
        </p:nvCxnSpPr>
        <p:spPr>
          <a:xfrm>
            <a:off x="9018626" y="1471604"/>
            <a:ext cx="0" cy="453411"/>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ECC489-744D-B748-9630-40CA69ED8E93}"/>
              </a:ext>
            </a:extLst>
          </p:cNvPr>
          <p:cNvSpPr/>
          <p:nvPr/>
        </p:nvSpPr>
        <p:spPr>
          <a:xfrm>
            <a:off x="7561439" y="931470"/>
            <a:ext cx="2957861" cy="523220"/>
          </a:xfrm>
          <a:prstGeom prst="rect">
            <a:avLst/>
          </a:prstGeom>
        </p:spPr>
        <p:txBody>
          <a:bodyPr wrap="none">
            <a:spAutoFit/>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
        <p:nvSpPr>
          <p:cNvPr id="16" name="Rectangle 15">
            <a:extLst>
              <a:ext uri="{FF2B5EF4-FFF2-40B4-BE49-F238E27FC236}">
                <a16:creationId xmlns:a16="http://schemas.microsoft.com/office/drawing/2014/main" id="{56A776B0-9CF5-B146-9CAE-D69D42E04708}"/>
              </a:ext>
            </a:extLst>
          </p:cNvPr>
          <p:cNvSpPr/>
          <p:nvPr/>
        </p:nvSpPr>
        <p:spPr>
          <a:xfrm>
            <a:off x="6814317" y="5566880"/>
            <a:ext cx="4679730" cy="369332"/>
          </a:xfrm>
          <a:prstGeom prst="rect">
            <a:avLst/>
          </a:prstGeom>
        </p:spPr>
        <p:txBody>
          <a:bodyPr wrap="square">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https://en.wikipedia.org/wiki/Data_science</a:t>
            </a:r>
            <a:endPar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30948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p:txBody>
          <a:bodyPr/>
          <a:lstStyle/>
          <a:p>
            <a:pPr>
              <a:buFont typeface="Wingdings" pitchFamily="2" charset="2"/>
              <a:buChar char="§"/>
            </a:pPr>
            <a:r>
              <a:rPr lang="en-US" sz="3200" b="1" dirty="0"/>
              <a:t>B</a:t>
            </a:r>
            <a:r>
              <a:rPr lang="en-US" sz="3200" dirty="0"/>
              <a:t>ag </a:t>
            </a:r>
            <a:r>
              <a:rPr lang="en-US" sz="3200" b="1" dirty="0"/>
              <a:t>o</a:t>
            </a:r>
            <a:r>
              <a:rPr lang="en-US" sz="3200" dirty="0"/>
              <a:t>f </a:t>
            </a:r>
            <a:r>
              <a:rPr lang="en-US" sz="3200" b="1" dirty="0"/>
              <a:t>W</a:t>
            </a:r>
            <a:r>
              <a:rPr lang="en-US" sz="3200" dirty="0"/>
              <a:t>ords method converts text data into numbers.</a:t>
            </a:r>
          </a:p>
          <a:p>
            <a:pPr>
              <a:buFont typeface="Wingdings" pitchFamily="2" charset="2"/>
              <a:buChar char="§"/>
            </a:pPr>
            <a:r>
              <a:rPr lang="en-US" sz="3200" dirty="0"/>
              <a:t>It does this by</a:t>
            </a:r>
          </a:p>
          <a:p>
            <a:pPr lvl="1"/>
            <a:r>
              <a:rPr lang="en-US" sz="2800" dirty="0"/>
              <a:t>Creating a </a:t>
            </a:r>
            <a:r>
              <a:rPr lang="en-US" sz="2800" b="1" dirty="0">
                <a:solidFill>
                  <a:schemeClr val="accent3"/>
                </a:solidFill>
              </a:rPr>
              <a:t>vocabulary</a:t>
            </a:r>
            <a:r>
              <a:rPr lang="en-US" sz="2800" dirty="0"/>
              <a:t> from the words in all documents</a:t>
            </a:r>
          </a:p>
          <a:p>
            <a:pPr lvl="1"/>
            <a:r>
              <a:rPr lang="en-US" sz="2800" dirty="0"/>
              <a:t>Calculating the </a:t>
            </a:r>
            <a:r>
              <a:rPr lang="en-US" sz="2800" b="1" dirty="0"/>
              <a:t>occurrences</a:t>
            </a:r>
            <a:r>
              <a:rPr lang="en-US" sz="2800" dirty="0"/>
              <a:t> of words: </a:t>
            </a:r>
          </a:p>
          <a:p>
            <a:pPr lvl="2">
              <a:buFont typeface="Courier New" panose="02070309020205020404" pitchFamily="49" charset="0"/>
              <a:buChar char="o"/>
            </a:pPr>
            <a:r>
              <a:rPr lang="en-US" sz="2400" b="1" dirty="0"/>
              <a:t>binary </a:t>
            </a:r>
            <a:r>
              <a:rPr lang="en-US" sz="2400" dirty="0"/>
              <a:t>(present or not)</a:t>
            </a:r>
          </a:p>
          <a:p>
            <a:pPr lvl="2">
              <a:buFont typeface="Courier New" panose="02070309020205020404" pitchFamily="49" charset="0"/>
              <a:buChar char="o"/>
            </a:pPr>
            <a:r>
              <a:rPr lang="en-US" sz="2400" b="1" dirty="0"/>
              <a:t>word counts</a:t>
            </a:r>
          </a:p>
          <a:p>
            <a:pPr lvl="2">
              <a:buFont typeface="Courier New" panose="02070309020205020404" pitchFamily="49" charset="0"/>
              <a:buChar char="o"/>
            </a:pPr>
            <a:r>
              <a:rPr lang="en-US" sz="2400" b="1" dirty="0"/>
              <a:t>frequencies</a:t>
            </a:r>
            <a:endParaRPr lang="en-US" sz="2400" dirty="0"/>
          </a:p>
        </p:txBody>
      </p:sp>
    </p:spTree>
    <p:extLst>
      <p:ext uri="{BB962C8B-B14F-4D97-AF65-F5344CB8AC3E}">
        <p14:creationId xmlns:p14="http://schemas.microsoft.com/office/powerpoint/2010/main" val="518243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3565933449"/>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1464189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3174978325"/>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
        <p:nvSpPr>
          <p:cNvPr id="7" name="Rectangle 6">
            <a:extLst>
              <a:ext uri="{FF2B5EF4-FFF2-40B4-BE49-F238E27FC236}">
                <a16:creationId xmlns:a16="http://schemas.microsoft.com/office/drawing/2014/main" id="{50E5118B-5D9F-CA45-9A63-D75063C518B2}"/>
              </a:ext>
            </a:extLst>
          </p:cNvPr>
          <p:cNvSpPr/>
          <p:nvPr/>
        </p:nvSpPr>
        <p:spPr>
          <a:xfrm>
            <a:off x="508029" y="3133493"/>
            <a:ext cx="10085629" cy="680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586293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915266246"/>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
        <p:nvSpPr>
          <p:cNvPr id="8" name="Rectangle 7">
            <a:extLst>
              <a:ext uri="{FF2B5EF4-FFF2-40B4-BE49-F238E27FC236}">
                <a16:creationId xmlns:a16="http://schemas.microsoft.com/office/drawing/2014/main" id="{3CFC51F0-3045-1E4B-850A-C41C2C917096}"/>
              </a:ext>
            </a:extLst>
          </p:cNvPr>
          <p:cNvSpPr/>
          <p:nvPr/>
        </p:nvSpPr>
        <p:spPr>
          <a:xfrm>
            <a:off x="508029" y="3824874"/>
            <a:ext cx="10085629" cy="680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152135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Bag of Words (</a:t>
            </a:r>
            <a:r>
              <a:rPr lang="en-US" dirty="0" err="1"/>
              <a:t>BoW</a:t>
            </a:r>
            <a:r>
              <a:rPr lang="en-US" dirty="0"/>
              <a:t>)</a:t>
            </a:r>
          </a:p>
        </p:txBody>
      </p:sp>
      <p:sp>
        <p:nvSpPr>
          <p:cNvPr id="3" name="Content Placeholder 2">
            <a:extLst>
              <a:ext uri="{FF2B5EF4-FFF2-40B4-BE49-F238E27FC236}">
                <a16:creationId xmlns:a16="http://schemas.microsoft.com/office/drawing/2014/main" id="{FB02F72A-D558-BB4D-B68F-DB714B6B370B}"/>
              </a:ext>
            </a:extLst>
          </p:cNvPr>
          <p:cNvSpPr>
            <a:spLocks noGrp="1"/>
          </p:cNvSpPr>
          <p:nvPr>
            <p:ph sz="half" idx="10"/>
          </p:nvPr>
        </p:nvSpPr>
        <p:spPr/>
        <p:txBody>
          <a:bodyPr/>
          <a:lstStyle/>
          <a:p>
            <a:r>
              <a:rPr lang="en-US" sz="2800" dirty="0"/>
              <a:t>Simple example using </a:t>
            </a:r>
            <a:r>
              <a:rPr lang="en-US" sz="2800" b="1" u="sng" dirty="0"/>
              <a:t>word counts</a:t>
            </a:r>
            <a:r>
              <a:rPr lang="en-US" sz="2800" dirty="0"/>
              <a:t>:</a:t>
            </a:r>
          </a:p>
          <a:p>
            <a:endParaRPr lang="en-US" dirty="0"/>
          </a:p>
        </p:txBody>
      </p:sp>
      <p:graphicFrame>
        <p:nvGraphicFramePr>
          <p:cNvPr id="4" name="Table 3">
            <a:extLst>
              <a:ext uri="{FF2B5EF4-FFF2-40B4-BE49-F238E27FC236}">
                <a16:creationId xmlns:a16="http://schemas.microsoft.com/office/drawing/2014/main" id="{12D4B22D-DC21-584A-9BA8-3710CB0C777D}"/>
              </a:ext>
            </a:extLst>
          </p:cNvPr>
          <p:cNvGraphicFramePr>
            <a:graphicFrameLocks noGrp="1"/>
          </p:cNvGraphicFramePr>
          <p:nvPr>
            <p:extLst>
              <p:ext uri="{D42A27DB-BD31-4B8C-83A1-F6EECF244321}">
                <p14:modId xmlns:p14="http://schemas.microsoft.com/office/powerpoint/2010/main" val="648559284"/>
              </p:ext>
            </p:extLst>
          </p:nvPr>
        </p:nvGraphicFramePr>
        <p:xfrm>
          <a:off x="701041" y="247730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1</a:t>
                      </a:r>
                    </a:p>
                  </a:txBody>
                  <a:tcPr anchor="ctr"/>
                </a:tc>
                <a:tc>
                  <a:txBody>
                    <a:bodyPr/>
                    <a:lstStyle/>
                    <a:p>
                      <a:pPr algn="ctr"/>
                      <a:r>
                        <a:rPr lang="en-US" b="1" dirty="0"/>
                        <a:t>2</a:t>
                      </a:r>
                    </a:p>
                  </a:txBody>
                  <a:tcPr anchor="ctr"/>
                </a:tc>
                <a:tc>
                  <a:txBody>
                    <a:bodyPr/>
                    <a:lstStyle/>
                    <a:p>
                      <a:pPr algn="ctr"/>
                      <a:r>
                        <a:rPr lang="en-US" b="1" dirty="0"/>
                        <a:t>2</a:t>
                      </a:r>
                    </a:p>
                  </a:txBody>
                  <a:tcPr anchor="ctr"/>
                </a:tc>
                <a:tc>
                  <a:txBody>
                    <a:bodyPr/>
                    <a:lstStyle/>
                    <a:p>
                      <a:pPr algn="ctr"/>
                      <a:r>
                        <a:rPr lang="en-US" dirty="0"/>
                        <a:t>0</a:t>
                      </a:r>
                    </a:p>
                  </a:txBody>
                  <a:tcPr anchor="ctr"/>
                </a:tc>
                <a:tc>
                  <a:txBody>
                    <a:bodyPr/>
                    <a:lstStyle/>
                    <a:p>
                      <a:pPr algn="ctr"/>
                      <a:r>
                        <a:rPr lang="en-US" b="1" dirty="0"/>
                        <a:t>1</a:t>
                      </a:r>
                    </a:p>
                  </a:txBody>
                  <a:tcPr anchor="ctr"/>
                </a:tc>
                <a:tc>
                  <a:txBody>
                    <a:bodyPr/>
                    <a:lstStyle/>
                    <a:p>
                      <a:pPr algn="ctr"/>
                      <a:r>
                        <a:rPr lang="en-US" dirty="0"/>
                        <a:t>0</a:t>
                      </a:r>
                    </a:p>
                  </a:txBody>
                  <a:tcPr anchor="ctr"/>
                </a:tc>
                <a:tc>
                  <a:txBody>
                    <a:bodyPr/>
                    <a:lstStyle/>
                    <a:p>
                      <a:pPr algn="ctr"/>
                      <a:r>
                        <a:rPr lang="en-US" b="1" dirty="0"/>
                        <a:t>1</a:t>
                      </a:r>
                    </a:p>
                  </a:txBody>
                  <a:tcPr anchor="ctr"/>
                </a:tc>
                <a:extLst>
                  <a:ext uri="{0D108BD9-81ED-4DB2-BD59-A6C34878D82A}">
                    <a16:rowId xmlns:a16="http://schemas.microsoft.com/office/drawing/2014/main" val="2800105296"/>
                  </a:ext>
                </a:extLst>
              </a:tr>
            </a:tbl>
          </a:graphicData>
        </a:graphic>
      </p:graphicFrame>
      <p:sp>
        <p:nvSpPr>
          <p:cNvPr id="6" name="Rectangle 5">
            <a:extLst>
              <a:ext uri="{FF2B5EF4-FFF2-40B4-BE49-F238E27FC236}">
                <a16:creationId xmlns:a16="http://schemas.microsoft.com/office/drawing/2014/main" id="{8C216B28-F1C0-4041-8AA9-13C4139820E8}"/>
              </a:ext>
            </a:extLst>
          </p:cNvPr>
          <p:cNvSpPr/>
          <p:nvPr/>
        </p:nvSpPr>
        <p:spPr>
          <a:xfrm>
            <a:off x="508029" y="4493945"/>
            <a:ext cx="10085629" cy="680224"/>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341683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3BEC5-77C1-2649-84AA-07F18F34906E}"/>
              </a:ext>
            </a:extLst>
          </p:cNvPr>
          <p:cNvSpPr>
            <a:spLocks noGrp="1"/>
          </p:cNvSpPr>
          <p:nvPr>
            <p:ph type="title"/>
          </p:nvPr>
        </p:nvSpPr>
        <p:spPr/>
        <p:txBody>
          <a:bodyPr/>
          <a:lstStyle/>
          <a:p>
            <a:r>
              <a:rPr lang="en-US" dirty="0"/>
              <a:t>Term Frequency (TF)</a:t>
            </a:r>
          </a:p>
        </p:txBody>
      </p:sp>
      <p:sp>
        <p:nvSpPr>
          <p:cNvPr id="4" name="TextBox 3">
            <a:extLst>
              <a:ext uri="{FF2B5EF4-FFF2-40B4-BE49-F238E27FC236}">
                <a16:creationId xmlns:a16="http://schemas.microsoft.com/office/drawing/2014/main" id="{9CCE244B-8FF2-0945-9153-E3E592D9846C}"/>
              </a:ext>
            </a:extLst>
          </p:cNvPr>
          <p:cNvSpPr txBox="1"/>
          <p:nvPr/>
        </p:nvSpPr>
        <p:spPr>
          <a:xfrm>
            <a:off x="846208" y="1444389"/>
            <a:ext cx="10744372" cy="461665"/>
          </a:xfrm>
          <a:prstGeom prst="rect">
            <a:avLst/>
          </a:prstGeom>
          <a:noFill/>
        </p:spPr>
        <p:txBody>
          <a:bodyPr wrap="square" rtlCol="0">
            <a:spAutoFit/>
          </a:bodyPr>
          <a:lstStyle/>
          <a:p>
            <a:r>
              <a:rPr lang="en-US" sz="2400" b="1" dirty="0"/>
              <a:t>Term frequency (TF): Increases</a:t>
            </a:r>
            <a:r>
              <a:rPr lang="en-US" sz="2400" dirty="0"/>
              <a:t> the weight for </a:t>
            </a:r>
            <a:r>
              <a:rPr lang="en-US" sz="2400" b="1" dirty="0"/>
              <a:t>common</a:t>
            </a:r>
            <a:r>
              <a:rPr lang="en-US" sz="2400" dirty="0"/>
              <a:t> words in a </a:t>
            </a:r>
            <a:r>
              <a:rPr lang="en-US" sz="2400" u="sng" dirty="0"/>
              <a:t>document</a:t>
            </a:r>
            <a:r>
              <a:rPr lang="en-US" sz="240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447F82-4A08-8D49-A32B-CEE9D6A29061}"/>
                  </a:ext>
                </a:extLst>
              </p:cNvPr>
              <p:cNvSpPr txBox="1"/>
              <p:nvPr/>
            </p:nvSpPr>
            <p:spPr>
              <a:xfrm>
                <a:off x="2517558" y="1976010"/>
                <a:ext cx="6940490" cy="579005"/>
              </a:xfrm>
              <a:prstGeom prst="rect">
                <a:avLst/>
              </a:prstGeom>
              <a:noFill/>
            </p:spPr>
            <p:txBody>
              <a:bodyPr wrap="none" lIns="0" tIns="0" rIns="0" bIns="0" rtlCol="0">
                <a:spAutoFit/>
              </a:bodyPr>
              <a:lstStyle/>
              <a:p>
                <a:pPr>
                  <a:spcBef>
                    <a:spcPts val="600"/>
                  </a:spcBef>
                  <a:spcAft>
                    <a:spcPts val="600"/>
                  </a:spcAft>
                </a:pPr>
                <a14:m>
                  <m:oMath xmlns:m="http://schemas.openxmlformats.org/officeDocument/2006/math">
                    <m:r>
                      <a:rPr lang="en-US" sz="2400" b="0" i="1" smtClean="0">
                        <a:latin typeface="Cambria Math" panose="02040503050406030204" pitchFamily="18" charset="0"/>
                      </a:rPr>
                      <m:t>𝑡𝑓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𝑡𝑖𝑚𝑒𝑠</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𝑜𝑐𝑐𝑢𝑟𝑠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num>
                      <m:den>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𝑡𝑒𝑟𝑚𝑠</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𝑡h𝑒</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den>
                    </m:f>
                  </m:oMath>
                </a14:m>
                <a:endParaRPr lang="en-US" sz="2400" dirty="0" err="1"/>
              </a:p>
            </p:txBody>
          </p:sp>
        </mc:Choice>
        <mc:Fallback xmlns="">
          <p:sp>
            <p:nvSpPr>
              <p:cNvPr id="5" name="TextBox 4">
                <a:extLst>
                  <a:ext uri="{FF2B5EF4-FFF2-40B4-BE49-F238E27FC236}">
                    <a16:creationId xmlns:a16="http://schemas.microsoft.com/office/drawing/2014/main" id="{91447F82-4A08-8D49-A32B-CEE9D6A29061}"/>
                  </a:ext>
                </a:extLst>
              </p:cNvPr>
              <p:cNvSpPr txBox="1">
                <a:spLocks noRot="1" noChangeAspect="1" noMove="1" noResize="1" noEditPoints="1" noAdjustHandles="1" noChangeArrowheads="1" noChangeShapeType="1" noTextEdit="1"/>
              </p:cNvSpPr>
              <p:nvPr/>
            </p:nvSpPr>
            <p:spPr>
              <a:xfrm>
                <a:off x="2517558" y="1976010"/>
                <a:ext cx="6940490" cy="579005"/>
              </a:xfrm>
              <a:prstGeom prst="rect">
                <a:avLst/>
              </a:prstGeom>
              <a:blipFill>
                <a:blip r:embed="rId3"/>
                <a:stretch>
                  <a:fillRect l="-1825" t="-8889" b="-20000"/>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32A845DF-A3F5-E342-AF38-2CFA894679C6}"/>
              </a:ext>
            </a:extLst>
          </p:cNvPr>
          <p:cNvGraphicFramePr>
            <a:graphicFrameLocks noGrp="1"/>
          </p:cNvGraphicFramePr>
          <p:nvPr/>
        </p:nvGraphicFramePr>
        <p:xfrm>
          <a:off x="1117790" y="2961866"/>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0.25</a:t>
                      </a:r>
                    </a:p>
                  </a:txBody>
                  <a:tcPr anchor="ctr"/>
                </a:tc>
                <a:tc>
                  <a:txBody>
                    <a:bodyPr/>
                    <a:lstStyle/>
                    <a:p>
                      <a:pPr algn="ctr"/>
                      <a:r>
                        <a:rPr lang="en-US" b="1" dirty="0"/>
                        <a:t>0.25</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b="1" dirty="0"/>
                        <a:t>0.25</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0.11</a:t>
                      </a:r>
                    </a:p>
                  </a:txBody>
                  <a:tcPr anchor="ctr"/>
                </a:tc>
                <a:tc>
                  <a:txBody>
                    <a:bodyPr/>
                    <a:lstStyle/>
                    <a:p>
                      <a:pPr algn="ctr"/>
                      <a:r>
                        <a:rPr lang="en-US" b="1" dirty="0"/>
                        <a:t>0.22</a:t>
                      </a:r>
                    </a:p>
                  </a:txBody>
                  <a:tcPr anchor="ctr"/>
                </a:tc>
                <a:tc>
                  <a:txBody>
                    <a:bodyPr/>
                    <a:lstStyle/>
                    <a:p>
                      <a:pPr algn="ctr"/>
                      <a:r>
                        <a:rPr lang="en-US" b="1" dirty="0"/>
                        <a:t>0.22</a:t>
                      </a:r>
                    </a:p>
                  </a:txBody>
                  <a:tcPr anchor="ctr"/>
                </a:tc>
                <a:tc>
                  <a:txBody>
                    <a:bodyPr/>
                    <a:lstStyle/>
                    <a:p>
                      <a:pPr algn="ctr"/>
                      <a:r>
                        <a:rPr lang="en-US" dirty="0"/>
                        <a:t>0</a:t>
                      </a:r>
                    </a:p>
                  </a:txBody>
                  <a:tcPr anchor="ctr"/>
                </a:tc>
                <a:tc>
                  <a:txBody>
                    <a:bodyPr/>
                    <a:lstStyle/>
                    <a:p>
                      <a:pPr algn="ctr"/>
                      <a:r>
                        <a:rPr lang="en-US" b="1" dirty="0"/>
                        <a:t>0.11</a:t>
                      </a:r>
                    </a:p>
                  </a:txBody>
                  <a:tcPr anchor="ctr"/>
                </a:tc>
                <a:tc>
                  <a:txBody>
                    <a:bodyPr/>
                    <a:lstStyle/>
                    <a:p>
                      <a:pPr algn="ctr"/>
                      <a:r>
                        <a:rPr lang="en-US" dirty="0"/>
                        <a:t>0</a:t>
                      </a:r>
                    </a:p>
                  </a:txBody>
                  <a:tcPr anchor="ctr"/>
                </a:tc>
                <a:tc>
                  <a:txBody>
                    <a:bodyPr/>
                    <a:lstStyle/>
                    <a:p>
                      <a:pPr algn="ctr"/>
                      <a:r>
                        <a:rPr lang="en-US" b="1" dirty="0"/>
                        <a:t>0.11</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32378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33DB-EEF9-8B48-A6BB-0BD6C70364CC}"/>
              </a:ext>
            </a:extLst>
          </p:cNvPr>
          <p:cNvSpPr>
            <a:spLocks noGrp="1"/>
          </p:cNvSpPr>
          <p:nvPr>
            <p:ph type="title"/>
          </p:nvPr>
        </p:nvSpPr>
        <p:spPr/>
        <p:txBody>
          <a:bodyPr/>
          <a:lstStyle/>
          <a:p>
            <a:r>
              <a:rPr lang="en-US" dirty="0"/>
              <a:t>Inverse Document Frequency (IDF)</a:t>
            </a:r>
          </a:p>
        </p:txBody>
      </p:sp>
      <p:graphicFrame>
        <p:nvGraphicFramePr>
          <p:cNvPr id="4" name="Table 3">
            <a:extLst>
              <a:ext uri="{FF2B5EF4-FFF2-40B4-BE49-F238E27FC236}">
                <a16:creationId xmlns:a16="http://schemas.microsoft.com/office/drawing/2014/main" id="{EF406C3C-DC8A-C949-BFE0-81EF9FF0D47E}"/>
              </a:ext>
            </a:extLst>
          </p:cNvPr>
          <p:cNvGraphicFramePr>
            <a:graphicFrameLocks noGrp="1"/>
          </p:cNvGraphicFramePr>
          <p:nvPr/>
        </p:nvGraphicFramePr>
        <p:xfrm>
          <a:off x="695914" y="1588495"/>
          <a:ext cx="4042341" cy="4049490"/>
        </p:xfrm>
        <a:graphic>
          <a:graphicData uri="http://schemas.openxmlformats.org/drawingml/2006/table">
            <a:tbl>
              <a:tblPr firstRow="1" bandRow="1">
                <a:tableStyleId>{5940675A-B579-460E-94D1-54222C63F5DA}</a:tableStyleId>
              </a:tblPr>
              <a:tblGrid>
                <a:gridCol w="1784515">
                  <a:extLst>
                    <a:ext uri="{9D8B030D-6E8A-4147-A177-3AD203B41FA5}">
                      <a16:colId xmlns:a16="http://schemas.microsoft.com/office/drawing/2014/main" val="3971136925"/>
                    </a:ext>
                  </a:extLst>
                </a:gridCol>
                <a:gridCol w="2257826">
                  <a:extLst>
                    <a:ext uri="{9D8B030D-6E8A-4147-A177-3AD203B41FA5}">
                      <a16:colId xmlns:a16="http://schemas.microsoft.com/office/drawing/2014/main" val="101079243"/>
                    </a:ext>
                  </a:extLst>
                </a:gridCol>
              </a:tblGrid>
              <a:tr h="404949">
                <a:tc>
                  <a:txBody>
                    <a:bodyPr/>
                    <a:lstStyle/>
                    <a:p>
                      <a:pPr algn="ctr"/>
                      <a:r>
                        <a:rPr lang="en-US" b="1" dirty="0">
                          <a:solidFill>
                            <a:schemeClr val="bg1"/>
                          </a:solidFill>
                        </a:rPr>
                        <a:t>term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1" dirty="0" err="1">
                          <a:solidFill>
                            <a:schemeClr val="bg1"/>
                          </a:solidFill>
                        </a:rPr>
                        <a:t>idf</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51540130"/>
                  </a:ext>
                </a:extLst>
              </a:tr>
              <a:tr h="404949">
                <a:tc>
                  <a:txBody>
                    <a:bodyPr/>
                    <a:lstStyle/>
                    <a:p>
                      <a:pPr algn="ctr"/>
                      <a:r>
                        <a:rPr lang="en-US" b="1"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log(3/3)+1=</a:t>
                      </a: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28122"/>
                  </a:ext>
                </a:extLst>
              </a:tr>
              <a:tr h="404949">
                <a:tc>
                  <a:txBody>
                    <a:bodyPr/>
                    <a:lstStyle/>
                    <a:p>
                      <a:pPr algn="ctr"/>
                      <a:r>
                        <a:rPr lang="en-US" b="1" dirty="0"/>
                        <a:t>cat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667754"/>
                  </a:ext>
                </a:extLst>
              </a:tr>
              <a:tr h="404949">
                <a:tc>
                  <a:txBody>
                    <a:bodyPr/>
                    <a:lstStyle/>
                    <a:p>
                      <a:pPr algn="ctr"/>
                      <a:r>
                        <a:rPr lang="en-US" b="1" dirty="0"/>
                        <a:t>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log(3/3)+1=</a:t>
                      </a: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105296"/>
                  </a:ext>
                </a:extLst>
              </a:tr>
              <a:tr h="404949">
                <a:tc>
                  <a:txBody>
                    <a:bodyPr/>
                    <a:lstStyle/>
                    <a:p>
                      <a:pPr algn="ctr"/>
                      <a:r>
                        <a:rPr lang="en-US" b="1" dirty="0"/>
                        <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log(3/4)+1=</a:t>
                      </a:r>
                      <a:r>
                        <a:rPr lang="en-US" b="1" dirty="0"/>
                        <a:t>0.87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0201744"/>
                  </a:ext>
                </a:extLst>
              </a:tr>
              <a:tr h="404949">
                <a:tc>
                  <a:txBody>
                    <a:bodyPr/>
                    <a:lstStyle/>
                    <a:p>
                      <a:pPr algn="ctr"/>
                      <a:r>
                        <a:rPr lang="en-US" b="1" dirty="0"/>
                        <a:t>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log(3/3)+1=</a:t>
                      </a: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491132"/>
                  </a:ext>
                </a:extLst>
              </a:tr>
              <a:tr h="404949">
                <a:tc>
                  <a:txBody>
                    <a:bodyPr/>
                    <a:lstStyle/>
                    <a:p>
                      <a:pPr algn="ctr"/>
                      <a:r>
                        <a:rPr lang="en-US" b="1" dirty="0"/>
                        <a:t>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2121786"/>
                  </a:ext>
                </a:extLst>
              </a:tr>
              <a:tr h="404949">
                <a:tc>
                  <a:txBody>
                    <a:bodyPr/>
                    <a:lstStyle/>
                    <a:p>
                      <a:pPr algn="ctr"/>
                      <a:r>
                        <a:rPr lang="en-US" b="1" dirty="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0004338"/>
                  </a:ext>
                </a:extLst>
              </a:tr>
              <a:tr h="404949">
                <a:tc>
                  <a:txBody>
                    <a:bodyPr/>
                    <a:lstStyle/>
                    <a:p>
                      <a:pPr algn="ctr"/>
                      <a:r>
                        <a:rPr lang="en-US" b="1" dirty="0"/>
                        <a:t>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797845"/>
                  </a:ext>
                </a:extLst>
              </a:tr>
              <a:tr h="404949">
                <a:tc>
                  <a:txBody>
                    <a:bodyPr/>
                    <a:lstStyle/>
                    <a:p>
                      <a:pPr algn="ctr"/>
                      <a:r>
                        <a:rPr lang="en-US" b="1" dirty="0"/>
                        <a:t>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b="0" dirty="0"/>
                        <a:t>log(3/2)+1=</a:t>
                      </a:r>
                      <a:r>
                        <a:rPr lang="en-US" b="1" dirty="0"/>
                        <a:t>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4904350"/>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DCE05B-1565-0042-9916-F15B6BFDF932}"/>
                  </a:ext>
                </a:extLst>
              </p:cNvPr>
              <p:cNvSpPr txBox="1"/>
              <p:nvPr/>
            </p:nvSpPr>
            <p:spPr>
              <a:xfrm>
                <a:off x="5566558" y="3613240"/>
                <a:ext cx="6275564" cy="775405"/>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𝑡𝑒𝑟𝑚</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𝑑𝑜𝑐𝑢𝑚𝑒𝑛𝑡𝑠</m:t>
                                      </m:r>
                                      <m:r>
                                        <a:rPr lang="en-US" sz="2000" b="0" i="1" smtClean="0">
                                          <a:latin typeface="Cambria Math" panose="02040503050406030204" pitchFamily="18" charset="0"/>
                                        </a:rPr>
                                        <m:t> </m:t>
                                      </m:r>
                                      <m:r>
                                        <a:rPr lang="en-US" sz="2000" b="0" i="1" smtClean="0">
                                          <a:latin typeface="Cambria Math" panose="02040503050406030204" pitchFamily="18" charset="0"/>
                                        </a:rPr>
                                        <m:t>𝑐𝑜𝑛𝑡𝑎𝑖𝑛𝑖𝑛𝑔</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𝑡𝑒𝑟𝑚</m:t>
                                      </m:r>
                                    </m:sub>
                                  </m:sSub>
                                  <m:r>
                                    <a:rPr lang="en-US" sz="2000" b="0" i="1" smtClean="0">
                                      <a:latin typeface="Cambria Math" panose="02040503050406030204" pitchFamily="18" charset="0"/>
                                    </a:rPr>
                                    <m:t>+1</m:t>
                                  </m:r>
                                </m:den>
                              </m:f>
                            </m:e>
                          </m:d>
                        </m:e>
                      </m:func>
                      <m:r>
                        <a:rPr lang="en-US" sz="2000" b="0" i="1" smtClean="0">
                          <a:latin typeface="Cambria Math" panose="02040503050406030204" pitchFamily="18" charset="0"/>
                        </a:rPr>
                        <m:t>+1</m:t>
                      </m:r>
                    </m:oMath>
                  </m:oMathPara>
                </a14:m>
                <a:endParaRPr lang="en-US" sz="2000" dirty="0" err="1"/>
              </a:p>
            </p:txBody>
          </p:sp>
        </mc:Choice>
        <mc:Fallback xmlns="">
          <p:sp>
            <p:nvSpPr>
              <p:cNvPr id="5" name="TextBox 4">
                <a:extLst>
                  <a:ext uri="{FF2B5EF4-FFF2-40B4-BE49-F238E27FC236}">
                    <a16:creationId xmlns:a16="http://schemas.microsoft.com/office/drawing/2014/main" id="{42DCE05B-1565-0042-9916-F15B6BFDF932}"/>
                  </a:ext>
                </a:extLst>
              </p:cNvPr>
              <p:cNvSpPr txBox="1">
                <a:spLocks noRot="1" noChangeAspect="1" noMove="1" noResize="1" noEditPoints="1" noAdjustHandles="1" noChangeArrowheads="1" noChangeShapeType="1" noTextEdit="1"/>
              </p:cNvSpPr>
              <p:nvPr/>
            </p:nvSpPr>
            <p:spPr>
              <a:xfrm>
                <a:off x="5566558" y="3613240"/>
                <a:ext cx="6275564" cy="775405"/>
              </a:xfrm>
              <a:prstGeom prst="rect">
                <a:avLst/>
              </a:prstGeom>
              <a:blipFill>
                <a:blip r:embed="rId3"/>
                <a:stretch>
                  <a:fillRect l="-808" r="-404" b="-16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3F65855-C614-3D4F-A73F-977C7613D1F8}"/>
              </a:ext>
            </a:extLst>
          </p:cNvPr>
          <p:cNvSpPr txBox="1"/>
          <p:nvPr/>
        </p:nvSpPr>
        <p:spPr>
          <a:xfrm>
            <a:off x="5116184" y="1848140"/>
            <a:ext cx="6725938" cy="1200329"/>
          </a:xfrm>
          <a:prstGeom prst="rect">
            <a:avLst/>
          </a:prstGeom>
          <a:noFill/>
        </p:spPr>
        <p:txBody>
          <a:bodyPr wrap="square" rtlCol="0">
            <a:spAutoFit/>
          </a:bodyPr>
          <a:lstStyle/>
          <a:p>
            <a:pPr lvl="0" algn="ctr" defTabSz="997999">
              <a:defRPr/>
            </a:pPr>
            <a:r>
              <a:rPr lang="en-US" sz="2400" b="1" dirty="0"/>
              <a:t>Inverse document frequency (IDF): Decreases</a:t>
            </a:r>
            <a:r>
              <a:rPr lang="en-US" sz="2400" dirty="0"/>
              <a:t> the weights for </a:t>
            </a:r>
            <a:r>
              <a:rPr lang="en-US" sz="2400" b="1" dirty="0"/>
              <a:t>commonly</a:t>
            </a:r>
            <a:r>
              <a:rPr lang="en-US" sz="2400" dirty="0"/>
              <a:t> used words and </a:t>
            </a:r>
            <a:r>
              <a:rPr lang="en-US" sz="2400" b="1" dirty="0"/>
              <a:t>increases</a:t>
            </a:r>
            <a:r>
              <a:rPr lang="en-US" sz="2400" dirty="0"/>
              <a:t> weights for </a:t>
            </a:r>
            <a:r>
              <a:rPr lang="en-US" sz="2400" b="1" dirty="0"/>
              <a:t>rare</a:t>
            </a:r>
            <a:r>
              <a:rPr lang="en-US" sz="2400" dirty="0"/>
              <a:t> words in the </a:t>
            </a:r>
            <a:r>
              <a:rPr lang="en-US" sz="2400" u="sng" dirty="0"/>
              <a:t>vocabulary</a:t>
            </a:r>
            <a:r>
              <a:rPr lang="en-US" sz="2400" dirty="0"/>
              <a:t>.</a:t>
            </a:r>
            <a:r>
              <a:rPr lang="en-US" sz="2400" b="1" dirty="0"/>
              <a:t> </a:t>
            </a: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D87E59-3D70-4D4E-AFCF-CD2B3E673820}"/>
                  </a:ext>
                </a:extLst>
              </p:cNvPr>
              <p:cNvSpPr txBox="1"/>
              <p:nvPr/>
            </p:nvSpPr>
            <p:spPr>
              <a:xfrm>
                <a:off x="5566558" y="4761055"/>
                <a:ext cx="2571152" cy="384721"/>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  </m:t>
                      </m:r>
                      <m:r>
                        <a:rPr lang="en-US" sz="2000" b="0" i="1" smtClean="0">
                          <a:latin typeface="Cambria Math" panose="02040503050406030204" pitchFamily="18" charset="0"/>
                        </a:rPr>
                        <m:t>𝑖𝑑𝑓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r>
                            <a:rPr lang="en-US" sz="2000" b="0" i="1" smtClean="0">
                              <a:latin typeface="Cambria Math" panose="02040503050406030204" pitchFamily="18" charset="0"/>
                            </a:rPr>
                            <m:t>𝑐𝑎𝑡</m:t>
                          </m:r>
                          <m:r>
                            <a:rPr lang="en-US" sz="2000" b="0" i="1" smtClean="0">
                              <a:latin typeface="Cambria Math" panose="02040503050406030204" pitchFamily="18" charset="0"/>
                            </a:rPr>
                            <m:t>”</m:t>
                          </m:r>
                        </m:e>
                      </m:d>
                      <m:r>
                        <a:rPr lang="en-US" sz="2000" b="0" i="1" smtClean="0">
                          <a:latin typeface="Cambria Math" panose="02040503050406030204" pitchFamily="18" charset="0"/>
                        </a:rPr>
                        <m:t>=1.18</m:t>
                      </m:r>
                    </m:oMath>
                  </m:oMathPara>
                </a14:m>
                <a:endParaRPr lang="en-US" sz="2000" dirty="0" err="1"/>
              </a:p>
            </p:txBody>
          </p:sp>
        </mc:Choice>
        <mc:Fallback xmlns="">
          <p:sp>
            <p:nvSpPr>
              <p:cNvPr id="7" name="TextBox 6">
                <a:extLst>
                  <a:ext uri="{FF2B5EF4-FFF2-40B4-BE49-F238E27FC236}">
                    <a16:creationId xmlns:a16="http://schemas.microsoft.com/office/drawing/2014/main" id="{47D87E59-3D70-4D4E-AFCF-CD2B3E673820}"/>
                  </a:ext>
                </a:extLst>
              </p:cNvPr>
              <p:cNvSpPr txBox="1">
                <a:spLocks noRot="1" noChangeAspect="1" noMove="1" noResize="1" noEditPoints="1" noAdjustHandles="1" noChangeArrowheads="1" noChangeShapeType="1" noTextEdit="1"/>
              </p:cNvSpPr>
              <p:nvPr/>
            </p:nvSpPr>
            <p:spPr>
              <a:xfrm>
                <a:off x="5566558" y="4761055"/>
                <a:ext cx="2571152" cy="384721"/>
              </a:xfrm>
              <a:prstGeom prst="rect">
                <a:avLst/>
              </a:prstGeom>
              <a:blipFill>
                <a:blip r:embed="rId4"/>
                <a:stretch>
                  <a:fillRect l="-490" t="-6452" r="-980" b="-9677"/>
                </a:stretch>
              </a:blipFill>
            </p:spPr>
            <p:txBody>
              <a:bodyPr/>
              <a:lstStyle/>
              <a:p>
                <a:r>
                  <a:rPr lang="en-US">
                    <a:noFill/>
                  </a:rPr>
                  <a:t> </a:t>
                </a:r>
              </a:p>
            </p:txBody>
          </p:sp>
        </mc:Fallback>
      </mc:AlternateContent>
    </p:spTree>
    <p:extLst>
      <p:ext uri="{BB962C8B-B14F-4D97-AF65-F5344CB8AC3E}">
        <p14:creationId xmlns:p14="http://schemas.microsoft.com/office/powerpoint/2010/main" val="1468109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36D-F57D-3F45-A473-ECFB52F1D6DF}"/>
              </a:ext>
            </a:extLst>
          </p:cNvPr>
          <p:cNvSpPr>
            <a:spLocks noGrp="1"/>
          </p:cNvSpPr>
          <p:nvPr>
            <p:ph type="title"/>
          </p:nvPr>
        </p:nvSpPr>
        <p:spPr/>
        <p:txBody>
          <a:bodyPr/>
          <a:lstStyle/>
          <a:p>
            <a:r>
              <a:rPr lang="en-US" dirty="0"/>
              <a:t>Term Freq.-Inverse Doc. Freq (TF-IDF)</a:t>
            </a:r>
          </a:p>
        </p:txBody>
      </p:sp>
      <p:sp>
        <p:nvSpPr>
          <p:cNvPr id="4" name="TextBox 3">
            <a:extLst>
              <a:ext uri="{FF2B5EF4-FFF2-40B4-BE49-F238E27FC236}">
                <a16:creationId xmlns:a16="http://schemas.microsoft.com/office/drawing/2014/main" id="{DB6C3732-93D4-4E45-8D3E-87F5ED1EF34D}"/>
              </a:ext>
            </a:extLst>
          </p:cNvPr>
          <p:cNvSpPr txBox="1"/>
          <p:nvPr/>
        </p:nvSpPr>
        <p:spPr>
          <a:xfrm>
            <a:off x="846208" y="1444389"/>
            <a:ext cx="10744372" cy="830997"/>
          </a:xfrm>
          <a:prstGeom prst="rect">
            <a:avLst/>
          </a:prstGeom>
          <a:noFill/>
        </p:spPr>
        <p:txBody>
          <a:bodyPr wrap="square" rtlCol="0">
            <a:spAutoFit/>
          </a:bodyPr>
          <a:lstStyle/>
          <a:p>
            <a:r>
              <a:rPr lang="en-US" sz="2400" b="1" dirty="0"/>
              <a:t>Term Freq. Inverse Doc. Freq (TF-IDF): </a:t>
            </a:r>
            <a:r>
              <a:rPr lang="en-US" sz="2400" dirty="0"/>
              <a:t>Combines term frequency and inverse document frequency.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32161A-CDCE-754A-9E46-8521BB242D65}"/>
                  </a:ext>
                </a:extLst>
              </p:cNvPr>
              <p:cNvSpPr txBox="1"/>
              <p:nvPr/>
            </p:nvSpPr>
            <p:spPr>
              <a:xfrm>
                <a:off x="2897983" y="2436406"/>
                <a:ext cx="6179640" cy="475900"/>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𝑖𝑑𝑓</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r>
                        <a:rPr lang="en-US" sz="2400" b="0" i="1" smtClean="0">
                          <a:latin typeface="Cambria Math" panose="02040503050406030204" pitchFamily="18" charset="0"/>
                        </a:rPr>
                        <m:t>𝑑𝑜𝑐</m:t>
                      </m:r>
                      <m:r>
                        <a:rPr lang="en-US" sz="2400" b="0" i="1" smtClean="0">
                          <a:latin typeface="Cambria Math" panose="02040503050406030204" pitchFamily="18" charset="0"/>
                        </a:rPr>
                        <m:t>)=</m:t>
                      </m:r>
                      <m:r>
                        <a:rPr lang="en-US" sz="2400" b="0" i="1" smtClean="0">
                          <a:latin typeface="Cambria Math" panose="02040503050406030204" pitchFamily="18" charset="0"/>
                        </a:rPr>
                        <m:t>𝑡𝑓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𝑡𝑒𝑟𝑚</m:t>
                          </m:r>
                          <m:r>
                            <a:rPr lang="en-US" sz="2400" b="0" i="1" smtClean="0">
                              <a:latin typeface="Cambria Math" panose="02040503050406030204" pitchFamily="18" charset="0"/>
                            </a:rPr>
                            <m:t>, </m:t>
                          </m:r>
                          <m:r>
                            <a:rPr lang="en-US" sz="2400" b="0" i="1" smtClean="0">
                              <a:latin typeface="Cambria Math" panose="02040503050406030204" pitchFamily="18" charset="0"/>
                            </a:rPr>
                            <m:t>𝑑𝑜𝑐</m:t>
                          </m:r>
                        </m:e>
                      </m:d>
                      <m:r>
                        <a:rPr lang="en-US" sz="2400" b="0" i="1" smtClean="0">
                          <a:latin typeface="Cambria Math" panose="02040503050406030204" pitchFamily="18" charset="0"/>
                        </a:rPr>
                        <m:t>∗</m:t>
                      </m:r>
                      <m:r>
                        <a:rPr lang="en-US" sz="2400" b="0" i="1" smtClean="0">
                          <a:latin typeface="Cambria Math" panose="02040503050406030204" pitchFamily="18" charset="0"/>
                        </a:rPr>
                        <m:t>𝑖𝑑𝑓</m:t>
                      </m:r>
                      <m:r>
                        <a:rPr lang="en-US" sz="2400" b="0" i="1" smtClean="0">
                          <a:latin typeface="Cambria Math" panose="02040503050406030204" pitchFamily="18" charset="0"/>
                        </a:rPr>
                        <m:t>(</m:t>
                      </m:r>
                      <m:r>
                        <a:rPr lang="en-US" sz="2400" b="0" i="1" smtClean="0">
                          <a:latin typeface="Cambria Math" panose="02040503050406030204" pitchFamily="18" charset="0"/>
                        </a:rPr>
                        <m:t>𝑡𝑒𝑟𝑚</m:t>
                      </m:r>
                      <m:r>
                        <a:rPr lang="en-US" sz="2400" b="0" i="1" smtClean="0">
                          <a:latin typeface="Cambria Math" panose="02040503050406030204" pitchFamily="18" charset="0"/>
                        </a:rPr>
                        <m:t>)</m:t>
                      </m:r>
                    </m:oMath>
                  </m:oMathPara>
                </a14:m>
                <a:endParaRPr lang="en-US" sz="2400" dirty="0" err="1"/>
              </a:p>
            </p:txBody>
          </p:sp>
        </mc:Choice>
        <mc:Fallback xmlns="">
          <p:sp>
            <p:nvSpPr>
              <p:cNvPr id="5" name="TextBox 4">
                <a:extLst>
                  <a:ext uri="{FF2B5EF4-FFF2-40B4-BE49-F238E27FC236}">
                    <a16:creationId xmlns:a16="http://schemas.microsoft.com/office/drawing/2014/main" id="{C732161A-CDCE-754A-9E46-8521BB242D65}"/>
                  </a:ext>
                </a:extLst>
              </p:cNvPr>
              <p:cNvSpPr txBox="1">
                <a:spLocks noRot="1" noChangeAspect="1" noMove="1" noResize="1" noEditPoints="1" noAdjustHandles="1" noChangeArrowheads="1" noChangeShapeType="1" noTextEdit="1"/>
              </p:cNvSpPr>
              <p:nvPr/>
            </p:nvSpPr>
            <p:spPr>
              <a:xfrm>
                <a:off x="2897983" y="2436406"/>
                <a:ext cx="6179640" cy="475900"/>
              </a:xfrm>
              <a:prstGeom prst="rect">
                <a:avLst/>
              </a:prstGeom>
              <a:blipFill>
                <a:blip r:embed="rId3"/>
                <a:stretch>
                  <a:fillRect l="-411" r="-1027" b="-5405"/>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E6BA73C2-B80B-B34E-9AEF-EEB35749EA6D}"/>
              </a:ext>
            </a:extLst>
          </p:cNvPr>
          <p:cNvGraphicFramePr>
            <a:graphicFrameLocks noGrp="1"/>
          </p:cNvGraphicFramePr>
          <p:nvPr/>
        </p:nvGraphicFramePr>
        <p:xfrm>
          <a:off x="1117790" y="3197400"/>
          <a:ext cx="9740026" cy="2682240"/>
        </p:xfrm>
        <a:graphic>
          <a:graphicData uri="http://schemas.openxmlformats.org/drawingml/2006/table">
            <a:tbl>
              <a:tblPr firstRow="1" bandRow="1">
                <a:tableStyleId>{5940675A-B579-460E-94D1-54222C63F5DA}</a:tableStyleId>
              </a:tblPr>
              <a:tblGrid>
                <a:gridCol w="2067581">
                  <a:extLst>
                    <a:ext uri="{9D8B030D-6E8A-4147-A177-3AD203B41FA5}">
                      <a16:colId xmlns:a16="http://schemas.microsoft.com/office/drawing/2014/main" val="3971136925"/>
                    </a:ext>
                  </a:extLst>
                </a:gridCol>
                <a:gridCol w="715435">
                  <a:extLst>
                    <a:ext uri="{9D8B030D-6E8A-4147-A177-3AD203B41FA5}">
                      <a16:colId xmlns:a16="http://schemas.microsoft.com/office/drawing/2014/main" val="101079243"/>
                    </a:ext>
                  </a:extLst>
                </a:gridCol>
                <a:gridCol w="893137">
                  <a:extLst>
                    <a:ext uri="{9D8B030D-6E8A-4147-A177-3AD203B41FA5}">
                      <a16:colId xmlns:a16="http://schemas.microsoft.com/office/drawing/2014/main" val="101979641"/>
                    </a:ext>
                  </a:extLst>
                </a:gridCol>
                <a:gridCol w="830463">
                  <a:extLst>
                    <a:ext uri="{9D8B030D-6E8A-4147-A177-3AD203B41FA5}">
                      <a16:colId xmlns:a16="http://schemas.microsoft.com/office/drawing/2014/main" val="3080200238"/>
                    </a:ext>
                  </a:extLst>
                </a:gridCol>
                <a:gridCol w="872235">
                  <a:extLst>
                    <a:ext uri="{9D8B030D-6E8A-4147-A177-3AD203B41FA5}">
                      <a16:colId xmlns:a16="http://schemas.microsoft.com/office/drawing/2014/main" val="1954432578"/>
                    </a:ext>
                  </a:extLst>
                </a:gridCol>
                <a:gridCol w="872235">
                  <a:extLst>
                    <a:ext uri="{9D8B030D-6E8A-4147-A177-3AD203B41FA5}">
                      <a16:colId xmlns:a16="http://schemas.microsoft.com/office/drawing/2014/main" val="1084760702"/>
                    </a:ext>
                  </a:extLst>
                </a:gridCol>
                <a:gridCol w="872235">
                  <a:extLst>
                    <a:ext uri="{9D8B030D-6E8A-4147-A177-3AD203B41FA5}">
                      <a16:colId xmlns:a16="http://schemas.microsoft.com/office/drawing/2014/main" val="3660339686"/>
                    </a:ext>
                  </a:extLst>
                </a:gridCol>
                <a:gridCol w="872235">
                  <a:extLst>
                    <a:ext uri="{9D8B030D-6E8A-4147-A177-3AD203B41FA5}">
                      <a16:colId xmlns:a16="http://schemas.microsoft.com/office/drawing/2014/main" val="245195204"/>
                    </a:ext>
                  </a:extLst>
                </a:gridCol>
                <a:gridCol w="872235">
                  <a:extLst>
                    <a:ext uri="{9D8B030D-6E8A-4147-A177-3AD203B41FA5}">
                      <a16:colId xmlns:a16="http://schemas.microsoft.com/office/drawing/2014/main" val="1279124560"/>
                    </a:ext>
                  </a:extLst>
                </a:gridCol>
                <a:gridCol w="872235">
                  <a:extLst>
                    <a:ext uri="{9D8B030D-6E8A-4147-A177-3AD203B41FA5}">
                      <a16:colId xmlns:a16="http://schemas.microsoft.com/office/drawing/2014/main" val="1950692259"/>
                    </a:ext>
                  </a:extLst>
                </a:gridCol>
              </a:tblGrid>
              <a:tr h="670560">
                <a:tc>
                  <a:txBody>
                    <a:bodyPr/>
                    <a:lstStyle/>
                    <a:p>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bg1"/>
                          </a:solidFill>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b="1" dirty="0">
                          <a:solidFill>
                            <a:schemeClr val="bg1"/>
                          </a:solidFill>
                        </a:rPr>
                        <a:t>cat</a:t>
                      </a:r>
                    </a:p>
                  </a:txBody>
                  <a:tcPr anchor="ctr">
                    <a:lnL w="12700" cap="flat" cmpd="sng" algn="ctr">
                      <a:solidFill>
                        <a:schemeClr val="tx1"/>
                      </a:solidFill>
                      <a:prstDash val="solid"/>
                      <a:round/>
                      <a:headEnd type="none" w="med" len="med"/>
                      <a:tailEnd type="none" w="med" len="med"/>
                    </a:lnL>
                    <a:solidFill>
                      <a:schemeClr val="tx1"/>
                    </a:solidFill>
                  </a:tcPr>
                </a:tc>
                <a:tc>
                  <a:txBody>
                    <a:bodyPr/>
                    <a:lstStyle/>
                    <a:p>
                      <a:pPr algn="ctr"/>
                      <a:r>
                        <a:rPr lang="en-US" b="1" dirty="0">
                          <a:solidFill>
                            <a:schemeClr val="bg1"/>
                          </a:solidFill>
                        </a:rPr>
                        <a:t>dog</a:t>
                      </a:r>
                    </a:p>
                  </a:txBody>
                  <a:tcPr anchor="ctr">
                    <a:solidFill>
                      <a:schemeClr val="tx1"/>
                    </a:solidFill>
                  </a:tcPr>
                </a:tc>
                <a:tc>
                  <a:txBody>
                    <a:bodyPr/>
                    <a:lstStyle/>
                    <a:p>
                      <a:pPr algn="ctr"/>
                      <a:r>
                        <a:rPr lang="en-US" b="1" dirty="0">
                          <a:solidFill>
                            <a:schemeClr val="bg1"/>
                          </a:solidFill>
                        </a:rPr>
                        <a:t>is</a:t>
                      </a:r>
                    </a:p>
                  </a:txBody>
                  <a:tcPr anchor="ctr">
                    <a:solidFill>
                      <a:schemeClr val="tx1"/>
                    </a:solidFill>
                  </a:tcPr>
                </a:tc>
                <a:tc>
                  <a:txBody>
                    <a:bodyPr/>
                    <a:lstStyle/>
                    <a:p>
                      <a:pPr algn="ctr"/>
                      <a:r>
                        <a:rPr lang="en-US" b="1" dirty="0">
                          <a:solidFill>
                            <a:schemeClr val="bg1"/>
                          </a:solidFill>
                        </a:rPr>
                        <a:t>it</a:t>
                      </a:r>
                    </a:p>
                  </a:txBody>
                  <a:tcPr anchor="ctr">
                    <a:solidFill>
                      <a:schemeClr val="tx1"/>
                    </a:solidFill>
                  </a:tcPr>
                </a:tc>
                <a:tc>
                  <a:txBody>
                    <a:bodyPr/>
                    <a:lstStyle/>
                    <a:p>
                      <a:pPr algn="ctr"/>
                      <a:r>
                        <a:rPr lang="en-US" b="1" dirty="0">
                          <a:solidFill>
                            <a:schemeClr val="bg1"/>
                          </a:solidFill>
                        </a:rPr>
                        <a:t>my</a:t>
                      </a:r>
                    </a:p>
                  </a:txBody>
                  <a:tcPr anchor="ctr">
                    <a:solidFill>
                      <a:schemeClr val="tx1"/>
                    </a:solidFill>
                  </a:tcPr>
                </a:tc>
                <a:tc>
                  <a:txBody>
                    <a:bodyPr/>
                    <a:lstStyle/>
                    <a:p>
                      <a:pPr algn="ctr"/>
                      <a:r>
                        <a:rPr lang="en-US" b="1" dirty="0">
                          <a:solidFill>
                            <a:schemeClr val="bg1"/>
                          </a:solidFill>
                        </a:rPr>
                        <a:t>not</a:t>
                      </a:r>
                    </a:p>
                  </a:txBody>
                  <a:tcPr anchor="ctr">
                    <a:solidFill>
                      <a:schemeClr val="tx1"/>
                    </a:solidFill>
                  </a:tcPr>
                </a:tc>
                <a:tc>
                  <a:txBody>
                    <a:bodyPr/>
                    <a:lstStyle/>
                    <a:p>
                      <a:pPr algn="ctr"/>
                      <a:r>
                        <a:rPr lang="en-US" b="1" dirty="0">
                          <a:solidFill>
                            <a:schemeClr val="bg1"/>
                          </a:solidFill>
                        </a:rPr>
                        <a:t>old</a:t>
                      </a:r>
                    </a:p>
                  </a:txBody>
                  <a:tcPr anchor="ctr">
                    <a:solidFill>
                      <a:schemeClr val="tx1"/>
                    </a:solidFill>
                  </a:tcPr>
                </a:tc>
                <a:tc>
                  <a:txBody>
                    <a:bodyPr/>
                    <a:lstStyle/>
                    <a:p>
                      <a:pPr algn="ctr"/>
                      <a:r>
                        <a:rPr lang="en-US" b="1" dirty="0">
                          <a:solidFill>
                            <a:schemeClr val="bg1"/>
                          </a:solidFill>
                        </a:rPr>
                        <a:t>wolf</a:t>
                      </a:r>
                    </a:p>
                  </a:txBody>
                  <a:tcPr anchor="ctr">
                    <a:solidFill>
                      <a:schemeClr val="tx1"/>
                    </a:solidFill>
                  </a:tcPr>
                </a:tc>
                <a:extLst>
                  <a:ext uri="{0D108BD9-81ED-4DB2-BD59-A6C34878D82A}">
                    <a16:rowId xmlns:a16="http://schemas.microsoft.com/office/drawing/2014/main" val="4051540130"/>
                  </a:ext>
                </a:extLst>
              </a:tr>
              <a:tr h="670560">
                <a:tc>
                  <a:txBody>
                    <a:bodyPr/>
                    <a:lstStyle/>
                    <a:p>
                      <a:pPr algn="ctr"/>
                      <a:r>
                        <a:rPr lang="en-US" b="1" dirty="0">
                          <a:solidFill>
                            <a:schemeClr val="bg1"/>
                          </a:solidFill>
                        </a:rPr>
                        <a:t>“It is a dog.”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0.25</a:t>
                      </a:r>
                    </a:p>
                  </a:txBody>
                  <a:tcPr anchor="ctr"/>
                </a:tc>
                <a:tc>
                  <a:txBody>
                    <a:bodyPr/>
                    <a:lstStyle/>
                    <a:p>
                      <a:pPr algn="ctr"/>
                      <a:r>
                        <a:rPr lang="en-US" b="1" dirty="0"/>
                        <a:t>0.22</a:t>
                      </a:r>
                    </a:p>
                  </a:txBody>
                  <a:tcPr anchor="ctr"/>
                </a:tc>
                <a:tc>
                  <a:txBody>
                    <a:bodyPr/>
                    <a:lstStyle/>
                    <a:p>
                      <a:pPr algn="ctr"/>
                      <a:r>
                        <a:rPr lang="en-US" b="1" dirty="0"/>
                        <a:t>0.25</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47828122"/>
                  </a:ext>
                </a:extLst>
              </a:tr>
              <a:tr h="670560">
                <a:tc>
                  <a:txBody>
                    <a:bodyPr/>
                    <a:lstStyle/>
                    <a:p>
                      <a:pPr algn="ctr"/>
                      <a:r>
                        <a:rPr lang="en-US" b="1" dirty="0">
                          <a:solidFill>
                            <a:schemeClr val="bg1"/>
                          </a:solidFill>
                        </a:rPr>
                        <a:t>“my cat is 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0.3</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0</a:t>
                      </a:r>
                    </a:p>
                  </a:txBody>
                  <a:tcPr anchor="ctr"/>
                </a:tc>
                <a:tc>
                  <a:txBody>
                    <a:bodyPr/>
                    <a:lstStyle/>
                    <a:p>
                      <a:pPr algn="ctr"/>
                      <a:r>
                        <a:rPr lang="en-US" b="1" dirty="0"/>
                        <a:t>0.22</a:t>
                      </a:r>
                    </a:p>
                  </a:txBody>
                  <a:tcPr anchor="ctr"/>
                </a:tc>
                <a:tc>
                  <a:txBody>
                    <a:bodyPr/>
                    <a:lstStyle/>
                    <a:p>
                      <a:pPr algn="ctr"/>
                      <a:r>
                        <a:rPr lang="en-US" dirty="0"/>
                        <a:t>0</a:t>
                      </a:r>
                    </a:p>
                  </a:txBody>
                  <a:tcPr anchor="ctr"/>
                </a:tc>
                <a:tc>
                  <a:txBody>
                    <a:bodyPr/>
                    <a:lstStyle/>
                    <a:p>
                      <a:pPr algn="ctr"/>
                      <a:r>
                        <a:rPr lang="en-US" b="1" dirty="0"/>
                        <a:t>0.3</a:t>
                      </a:r>
                    </a:p>
                  </a:txBody>
                  <a:tcPr anchor="ctr"/>
                </a:tc>
                <a:tc>
                  <a:txBody>
                    <a:bodyPr/>
                    <a:lstStyle/>
                    <a:p>
                      <a:pPr algn="ctr"/>
                      <a:r>
                        <a:rPr lang="en-US" dirty="0"/>
                        <a:t>0</a:t>
                      </a:r>
                    </a:p>
                  </a:txBody>
                  <a:tcPr anchor="ctr"/>
                </a:tc>
                <a:tc>
                  <a:txBody>
                    <a:bodyPr/>
                    <a:lstStyle/>
                    <a:p>
                      <a:pPr algn="ctr"/>
                      <a:r>
                        <a:rPr lang="en-US" b="1" dirty="0"/>
                        <a:t>0.3</a:t>
                      </a:r>
                    </a:p>
                  </a:txBody>
                  <a:tcPr anchor="ctr"/>
                </a:tc>
                <a:tc>
                  <a:txBody>
                    <a:bodyPr/>
                    <a:lstStyle/>
                    <a:p>
                      <a:pPr algn="ctr"/>
                      <a:r>
                        <a:rPr lang="en-US" dirty="0"/>
                        <a:t>0</a:t>
                      </a:r>
                    </a:p>
                  </a:txBody>
                  <a:tcPr anchor="ctr"/>
                </a:tc>
                <a:extLst>
                  <a:ext uri="{0D108BD9-81ED-4DB2-BD59-A6C34878D82A}">
                    <a16:rowId xmlns:a16="http://schemas.microsoft.com/office/drawing/2014/main" val="2476667754"/>
                  </a:ext>
                </a:extLst>
              </a:tr>
              <a:tr h="670560">
                <a:tc>
                  <a:txBody>
                    <a:bodyPr/>
                    <a:lstStyle/>
                    <a:p>
                      <a:pPr algn="ctr"/>
                      <a:r>
                        <a:rPr lang="en-US" b="1" dirty="0">
                          <a:solidFill>
                            <a:schemeClr val="bg1"/>
                          </a:solidFill>
                        </a:rPr>
                        <a:t>“It is not a dog, it a is wolf.”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b="1"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0.11</a:t>
                      </a:r>
                    </a:p>
                  </a:txBody>
                  <a:tcPr anchor="ctr"/>
                </a:tc>
                <a:tc>
                  <a:txBody>
                    <a:bodyPr/>
                    <a:lstStyle/>
                    <a:p>
                      <a:pPr algn="ctr"/>
                      <a:r>
                        <a:rPr lang="en-US" b="1" dirty="0"/>
                        <a:t>0.19</a:t>
                      </a:r>
                    </a:p>
                  </a:txBody>
                  <a:tcPr anchor="ctr"/>
                </a:tc>
                <a:tc>
                  <a:txBody>
                    <a:bodyPr/>
                    <a:lstStyle/>
                    <a:p>
                      <a:pPr algn="ctr"/>
                      <a:r>
                        <a:rPr lang="en-US" b="1" dirty="0"/>
                        <a:t>0.22</a:t>
                      </a:r>
                    </a:p>
                  </a:txBody>
                  <a:tcPr anchor="ctr"/>
                </a:tc>
                <a:tc>
                  <a:txBody>
                    <a:bodyPr/>
                    <a:lstStyle/>
                    <a:p>
                      <a:pPr algn="ctr"/>
                      <a:r>
                        <a:rPr lang="en-US" dirty="0"/>
                        <a:t>0</a:t>
                      </a:r>
                    </a:p>
                  </a:txBody>
                  <a:tcPr anchor="ctr"/>
                </a:tc>
                <a:tc>
                  <a:txBody>
                    <a:bodyPr/>
                    <a:lstStyle/>
                    <a:p>
                      <a:pPr algn="ctr"/>
                      <a:r>
                        <a:rPr lang="en-US" b="1" dirty="0"/>
                        <a:t>0.13</a:t>
                      </a:r>
                    </a:p>
                  </a:txBody>
                  <a:tcPr anchor="ctr"/>
                </a:tc>
                <a:tc>
                  <a:txBody>
                    <a:bodyPr/>
                    <a:lstStyle/>
                    <a:p>
                      <a:pPr algn="ctr"/>
                      <a:r>
                        <a:rPr lang="en-US" dirty="0"/>
                        <a:t>0</a:t>
                      </a:r>
                    </a:p>
                  </a:txBody>
                  <a:tcPr anchor="ctr"/>
                </a:tc>
                <a:tc>
                  <a:txBody>
                    <a:bodyPr/>
                    <a:lstStyle/>
                    <a:p>
                      <a:pPr algn="ctr"/>
                      <a:r>
                        <a:rPr lang="en-US" b="1" dirty="0"/>
                        <a:t>0.13</a:t>
                      </a:r>
                    </a:p>
                  </a:txBody>
                  <a:tcPr anchor="ctr"/>
                </a:tc>
                <a:extLst>
                  <a:ext uri="{0D108BD9-81ED-4DB2-BD59-A6C34878D82A}">
                    <a16:rowId xmlns:a16="http://schemas.microsoft.com/office/drawing/2014/main" val="2800105296"/>
                  </a:ext>
                </a:extLst>
              </a:tr>
            </a:tbl>
          </a:graphicData>
        </a:graphic>
      </p:graphicFrame>
    </p:spTree>
    <p:extLst>
      <p:ext uri="{BB962C8B-B14F-4D97-AF65-F5344CB8AC3E}">
        <p14:creationId xmlns:p14="http://schemas.microsoft.com/office/powerpoint/2010/main" val="2743829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7B79-9DF2-6441-B67F-1930D29F2543}"/>
              </a:ext>
            </a:extLst>
          </p:cNvPr>
          <p:cNvSpPr>
            <a:spLocks noGrp="1"/>
          </p:cNvSpPr>
          <p:nvPr>
            <p:ph type="title"/>
          </p:nvPr>
        </p:nvSpPr>
        <p:spPr/>
        <p:txBody>
          <a:bodyPr/>
          <a:lstStyle/>
          <a:p>
            <a:r>
              <a:rPr lang="en-US" dirty="0"/>
              <a:t>N-gram</a:t>
            </a:r>
          </a:p>
        </p:txBody>
      </p:sp>
      <p:sp>
        <p:nvSpPr>
          <p:cNvPr id="3" name="Content Placeholder 2">
            <a:extLst>
              <a:ext uri="{FF2B5EF4-FFF2-40B4-BE49-F238E27FC236}">
                <a16:creationId xmlns:a16="http://schemas.microsoft.com/office/drawing/2014/main" id="{383B5042-1D3D-FC4C-88AE-8B28C0EBA9F9}"/>
              </a:ext>
            </a:extLst>
          </p:cNvPr>
          <p:cNvSpPr>
            <a:spLocks noGrp="1"/>
          </p:cNvSpPr>
          <p:nvPr>
            <p:ph sz="half" idx="10"/>
          </p:nvPr>
        </p:nvSpPr>
        <p:spPr/>
        <p:txBody>
          <a:bodyPr/>
          <a:lstStyle/>
          <a:p>
            <a:pPr marL="457200" indent="-457200">
              <a:buFont typeface="Arial" panose="020B0604020202020204" pitchFamily="34" charset="0"/>
              <a:buChar char="•"/>
            </a:pPr>
            <a:r>
              <a:rPr lang="en-US" dirty="0"/>
              <a:t>An n-gram is a sequence of n tokens from a given sample of text or speech. </a:t>
            </a:r>
          </a:p>
          <a:p>
            <a:pPr marL="457200" indent="-457200">
              <a:buFont typeface="Arial" panose="020B0604020202020204" pitchFamily="34" charset="0"/>
              <a:buChar char="•"/>
            </a:pPr>
            <a:r>
              <a:rPr lang="en-US" dirty="0"/>
              <a:t>We can include n-grams in our term frequencies too.</a:t>
            </a:r>
          </a:p>
        </p:txBody>
      </p:sp>
      <p:graphicFrame>
        <p:nvGraphicFramePr>
          <p:cNvPr id="4" name="Table 3">
            <a:extLst>
              <a:ext uri="{FF2B5EF4-FFF2-40B4-BE49-F238E27FC236}">
                <a16:creationId xmlns:a16="http://schemas.microsoft.com/office/drawing/2014/main" id="{48318CCF-EE75-E344-9437-B292BBC97710}"/>
              </a:ext>
            </a:extLst>
          </p:cNvPr>
          <p:cNvGraphicFramePr>
            <a:graphicFrameLocks noGrp="1"/>
          </p:cNvGraphicFramePr>
          <p:nvPr/>
        </p:nvGraphicFramePr>
        <p:xfrm>
          <a:off x="358771" y="3308505"/>
          <a:ext cx="11568952" cy="2032618"/>
        </p:xfrm>
        <a:graphic>
          <a:graphicData uri="http://schemas.openxmlformats.org/drawingml/2006/table">
            <a:tbl>
              <a:tblPr firstRow="1" bandRow="1">
                <a:tableStyleId>{5940675A-B579-460E-94D1-54222C63F5DA}</a:tableStyleId>
              </a:tblPr>
              <a:tblGrid>
                <a:gridCol w="3394770">
                  <a:extLst>
                    <a:ext uri="{9D8B030D-6E8A-4147-A177-3AD203B41FA5}">
                      <a16:colId xmlns:a16="http://schemas.microsoft.com/office/drawing/2014/main" val="219404483"/>
                    </a:ext>
                  </a:extLst>
                </a:gridCol>
                <a:gridCol w="3657600">
                  <a:extLst>
                    <a:ext uri="{9D8B030D-6E8A-4147-A177-3AD203B41FA5}">
                      <a16:colId xmlns:a16="http://schemas.microsoft.com/office/drawing/2014/main" val="409432588"/>
                    </a:ext>
                  </a:extLst>
                </a:gridCol>
                <a:gridCol w="4516582">
                  <a:extLst>
                    <a:ext uri="{9D8B030D-6E8A-4147-A177-3AD203B41FA5}">
                      <a16:colId xmlns:a16="http://schemas.microsoft.com/office/drawing/2014/main" val="4081435640"/>
                    </a:ext>
                  </a:extLst>
                </a:gridCol>
              </a:tblGrid>
              <a:tr h="661018">
                <a:tc>
                  <a:txBody>
                    <a:bodyPr/>
                    <a:lstStyle/>
                    <a:p>
                      <a:pPr algn="ctr"/>
                      <a:r>
                        <a:rPr lang="en-US" sz="2800" dirty="0">
                          <a:solidFill>
                            <a:schemeClr val="bg1"/>
                          </a:solidFill>
                        </a:rPr>
                        <a:t>Sentence</a:t>
                      </a:r>
                    </a:p>
                  </a:txBody>
                  <a:tcPr anchor="ctr">
                    <a:solidFill>
                      <a:schemeClr val="tx1"/>
                    </a:solidFill>
                  </a:tcPr>
                </a:tc>
                <a:tc>
                  <a:txBody>
                    <a:bodyPr/>
                    <a:lstStyle/>
                    <a:p>
                      <a:pPr algn="ctr">
                        <a:spcBef>
                          <a:spcPts val="600"/>
                        </a:spcBef>
                        <a:spcAft>
                          <a:spcPts val="600"/>
                        </a:spcAft>
                      </a:pPr>
                      <a:r>
                        <a:rPr lang="en-US" sz="2800" dirty="0">
                          <a:solidFill>
                            <a:schemeClr val="bg1"/>
                          </a:solidFill>
                        </a:rPr>
                        <a:t>1-gram (</a:t>
                      </a:r>
                      <a:r>
                        <a:rPr lang="en-US" sz="2800" dirty="0" err="1">
                          <a:solidFill>
                            <a:schemeClr val="bg1"/>
                          </a:solidFill>
                        </a:rPr>
                        <a:t>uni</a:t>
                      </a:r>
                      <a:r>
                        <a:rPr lang="en-US" sz="2800" dirty="0">
                          <a:solidFill>
                            <a:schemeClr val="bg1"/>
                          </a:solidFill>
                        </a:rPr>
                        <a:t>-gram):</a:t>
                      </a:r>
                      <a:endParaRPr lang="en-US" sz="2800" b="1" dirty="0">
                        <a:solidFill>
                          <a:schemeClr val="bg1"/>
                        </a:solidFill>
                      </a:endParaRPr>
                    </a:p>
                  </a:txBody>
                  <a:tcPr anchor="ctr">
                    <a:solidFill>
                      <a:schemeClr val="tx1"/>
                    </a:solid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2800" dirty="0">
                          <a:solidFill>
                            <a:schemeClr val="bg1"/>
                          </a:solidFill>
                        </a:rPr>
                        <a:t>2-gram (bi-gram):</a:t>
                      </a:r>
                      <a:endParaRPr lang="en-US" sz="2800" b="1" dirty="0">
                        <a:solidFill>
                          <a:schemeClr val="bg1"/>
                        </a:solidFill>
                      </a:endParaRPr>
                    </a:p>
                  </a:txBody>
                  <a:tcPr anchor="ctr">
                    <a:solidFill>
                      <a:schemeClr val="tx1"/>
                    </a:solidFill>
                  </a:tcPr>
                </a:tc>
                <a:extLst>
                  <a:ext uri="{0D108BD9-81ED-4DB2-BD59-A6C34878D82A}">
                    <a16:rowId xmlns:a16="http://schemas.microsoft.com/office/drawing/2014/main" val="2788271472"/>
                  </a:ext>
                </a:extLst>
              </a:tr>
              <a:tr h="661018">
                <a:tc>
                  <a:txBody>
                    <a:bodyPr/>
                    <a:lstStyle/>
                    <a:p>
                      <a:pPr algn="l">
                        <a:spcBef>
                          <a:spcPts val="600"/>
                        </a:spcBef>
                        <a:spcAft>
                          <a:spcPts val="600"/>
                        </a:spcAft>
                      </a:pPr>
                      <a:r>
                        <a:rPr lang="en-US" sz="2800" dirty="0"/>
                        <a:t>It is not a dog, it is a wolf</a:t>
                      </a:r>
                    </a:p>
                  </a:txBody>
                  <a:tcPr anchor="ctr"/>
                </a:tc>
                <a:tc>
                  <a:txBody>
                    <a:bodyPr/>
                    <a:lstStyle/>
                    <a:p>
                      <a:pPr marL="893157" lvl="1" indent="-457200" algn="l"/>
                      <a:r>
                        <a:rPr lang="en-US" sz="2800" dirty="0"/>
                        <a:t>“it”, “is”, “not”, “a”, “dog”, “it”, “is”, “a”, “wolf”</a:t>
                      </a:r>
                    </a:p>
                  </a:txBody>
                  <a:tcPr anchor="ctr"/>
                </a:tc>
                <a:tc>
                  <a:txBody>
                    <a:bodyPr/>
                    <a:lstStyle/>
                    <a:p>
                      <a:pPr marL="893157" marR="0" lvl="1" indent="-457200" algn="l" defTabSz="997999" rtl="0" eaLnBrk="1" fontAlgn="auto" latinLnBrk="0" hangingPunct="1">
                        <a:lnSpc>
                          <a:spcPct val="100000"/>
                        </a:lnSpc>
                        <a:spcBef>
                          <a:spcPts val="0"/>
                        </a:spcBef>
                        <a:spcAft>
                          <a:spcPts val="0"/>
                        </a:spcAft>
                        <a:buClrTx/>
                        <a:buSzTx/>
                        <a:buFontTx/>
                        <a:buNone/>
                        <a:tabLst/>
                        <a:defRPr/>
                      </a:pPr>
                      <a:r>
                        <a:rPr lang="en-US" sz="2800" dirty="0"/>
                        <a:t>“it is”, “is not”, “not a”, “a dog”, “dog it”, “it is”, “is a”, “a wolf”</a:t>
                      </a:r>
                    </a:p>
                  </a:txBody>
                  <a:tcPr anchor="ctr"/>
                </a:tc>
                <a:extLst>
                  <a:ext uri="{0D108BD9-81ED-4DB2-BD59-A6C34878D82A}">
                    <a16:rowId xmlns:a16="http://schemas.microsoft.com/office/drawing/2014/main" val="4182322044"/>
                  </a:ext>
                </a:extLst>
              </a:tr>
            </a:tbl>
          </a:graphicData>
        </a:graphic>
      </p:graphicFrame>
    </p:spTree>
    <p:extLst>
      <p:ext uri="{BB962C8B-B14F-4D97-AF65-F5344CB8AC3E}">
        <p14:creationId xmlns:p14="http://schemas.microsoft.com/office/powerpoint/2010/main" val="1685652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Bag of Words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convert text data to numerical values.</a:t>
            </a:r>
          </a:p>
          <a:p>
            <a:r>
              <a:rPr lang="en-US" sz="2800" dirty="0"/>
              <a:t>We will go over:</a:t>
            </a:r>
          </a:p>
          <a:p>
            <a:pPr marL="914400" lvl="1" indent="-457200">
              <a:buFont typeface="Arial" panose="020B0604020202020204" pitchFamily="34" charset="0"/>
              <a:buChar char="•"/>
            </a:pPr>
            <a:r>
              <a:rPr lang="en-US" sz="2600" dirty="0"/>
              <a:t>Binary</a:t>
            </a:r>
          </a:p>
          <a:p>
            <a:pPr marL="914400" lvl="1" indent="-457200">
              <a:buFont typeface="Arial" panose="020B0604020202020204" pitchFamily="34" charset="0"/>
              <a:buChar char="•"/>
            </a:pPr>
            <a:r>
              <a:rPr lang="en-US" sz="2600" dirty="0"/>
              <a:t>Word Counts</a:t>
            </a:r>
          </a:p>
          <a:p>
            <a:pPr marL="914400" lvl="1" indent="-457200">
              <a:buFont typeface="Arial" panose="020B0604020202020204" pitchFamily="34" charset="0"/>
              <a:buChar char="•"/>
            </a:pPr>
            <a:r>
              <a:rPr lang="en-US" sz="2600" dirty="0"/>
              <a:t>Term Frequencies</a:t>
            </a:r>
          </a:p>
          <a:p>
            <a:pPr marL="914400" lvl="1" indent="-457200">
              <a:buFont typeface="Arial" panose="020B0604020202020204" pitchFamily="34" charset="0"/>
              <a:buChar char="•"/>
            </a:pPr>
            <a:r>
              <a:rPr lang="en-US" sz="2600" dirty="0"/>
              <a:t>Term Freq.- Inverse Document Freq.</a:t>
            </a:r>
          </a:p>
          <a:p>
            <a:endParaRPr lang="en-US" sz="2800" dirty="0"/>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5541902"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MLA-NLP-Lecture1-BOW.ipynb</a:t>
            </a:r>
          </a:p>
        </p:txBody>
      </p:sp>
    </p:spTree>
    <p:extLst>
      <p:ext uri="{BB962C8B-B14F-4D97-AF65-F5344CB8AC3E}">
        <p14:creationId xmlns:p14="http://schemas.microsoft.com/office/powerpoint/2010/main" val="17454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0D94-867E-7740-AF34-D567E0E7AEB3}"/>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Machine Learning?</a:t>
            </a:r>
          </a:p>
        </p:txBody>
      </p:sp>
      <p:sp>
        <p:nvSpPr>
          <p:cNvPr id="4" name="Rectangle 3">
            <a:extLst>
              <a:ext uri="{FF2B5EF4-FFF2-40B4-BE49-F238E27FC236}">
                <a16:creationId xmlns:a16="http://schemas.microsoft.com/office/drawing/2014/main" id="{79C43CB4-FF9A-7445-8C87-9C6D854BE77B}"/>
              </a:ext>
            </a:extLst>
          </p:cNvPr>
          <p:cNvSpPr/>
          <p:nvPr/>
        </p:nvSpPr>
        <p:spPr>
          <a:xfrm>
            <a:off x="896207" y="1413411"/>
            <a:ext cx="10402878" cy="1923604"/>
          </a:xfrm>
          <a:prstGeom prst="rect">
            <a:avLst/>
          </a:prstGeom>
          <a:ln w="19050">
            <a:solidFill>
              <a:schemeClr val="accent2"/>
            </a:solidFill>
            <a:round/>
          </a:ln>
        </p:spPr>
        <p:txBody>
          <a:bodyPr wrap="square" lIns="91440">
            <a:spAutoFit/>
          </a:bodyPr>
          <a:lstStyle/>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should </a:t>
            </a:r>
          </a:p>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eventually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a:t>
            </a:r>
          </a:p>
          <a:p>
            <a:pPr defTabSz="340117">
              <a:spcAft>
                <a:spcPts val="600"/>
              </a:spcAft>
            </a:pP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programming effort</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defTabSz="340117">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Arthur Samuel (1959) – Computer Scientist</a:t>
            </a:r>
          </a:p>
        </p:txBody>
      </p:sp>
      <p:grpSp>
        <p:nvGrpSpPr>
          <p:cNvPr id="33" name="Group 32">
            <a:extLst>
              <a:ext uri="{FF2B5EF4-FFF2-40B4-BE49-F238E27FC236}">
                <a16:creationId xmlns:a16="http://schemas.microsoft.com/office/drawing/2014/main" id="{76332E38-052E-7F47-AE7A-419130A0BDAF}"/>
              </a:ext>
            </a:extLst>
          </p:cNvPr>
          <p:cNvGrpSpPr/>
          <p:nvPr/>
        </p:nvGrpSpPr>
        <p:grpSpPr>
          <a:xfrm>
            <a:off x="905038" y="3382014"/>
            <a:ext cx="11093235" cy="2749116"/>
            <a:chOff x="905041" y="3232718"/>
            <a:chExt cx="11093235" cy="2749116"/>
          </a:xfrm>
        </p:grpSpPr>
        <p:grpSp>
          <p:nvGrpSpPr>
            <p:cNvPr id="7" name="Group 6">
              <a:extLst>
                <a:ext uri="{FF2B5EF4-FFF2-40B4-BE49-F238E27FC236}">
                  <a16:creationId xmlns:a16="http://schemas.microsoft.com/office/drawing/2014/main" id="{FFEF541E-5E26-FA41-B2F3-C78184B97E5B}"/>
                </a:ext>
              </a:extLst>
            </p:cNvPr>
            <p:cNvGrpSpPr/>
            <p:nvPr/>
          </p:nvGrpSpPr>
          <p:grpSpPr>
            <a:xfrm>
              <a:off x="1230728" y="3336971"/>
              <a:ext cx="10767548" cy="770358"/>
              <a:chOff x="21399" y="2512418"/>
              <a:chExt cx="6104126" cy="1016384"/>
            </a:xfrm>
          </p:grpSpPr>
          <p:sp>
            <p:nvSpPr>
              <p:cNvPr id="9" name="Text Placeholder 4">
                <a:extLst>
                  <a:ext uri="{FF2B5EF4-FFF2-40B4-BE49-F238E27FC236}">
                    <a16:creationId xmlns:a16="http://schemas.microsoft.com/office/drawing/2014/main" id="{5DC957CC-2DCF-CA48-8558-055B840C81A4}"/>
                  </a:ext>
                </a:extLst>
              </p:cNvPr>
              <p:cNvSpPr txBox="1">
                <a:spLocks/>
              </p:cNvSpPr>
              <p:nvPr/>
            </p:nvSpPr>
            <p:spPr>
              <a:xfrm>
                <a:off x="72385" y="3016843"/>
                <a:ext cx="487873" cy="511959"/>
              </a:xfrm>
              <a:prstGeom prst="rect">
                <a:avLst/>
              </a:prstGeom>
              <a:solidFill>
                <a:schemeClr val="bg1"/>
              </a:solidFill>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0" name="Text Placeholder 4">
                <a:extLst>
                  <a:ext uri="{FF2B5EF4-FFF2-40B4-BE49-F238E27FC236}">
                    <a16:creationId xmlns:a16="http://schemas.microsoft.com/office/drawing/2014/main" id="{FD748674-3731-A24A-9B48-8C186B9916A8}"/>
                  </a:ext>
                </a:extLst>
              </p:cNvPr>
              <p:cNvSpPr txBox="1">
                <a:spLocks/>
              </p:cNvSpPr>
              <p:nvPr/>
            </p:nvSpPr>
            <p:spPr>
              <a:xfrm>
                <a:off x="21399" y="2512418"/>
                <a:ext cx="1129019" cy="408106"/>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11" name="Rounded Rectangle 10">
                <a:extLst>
                  <a:ext uri="{FF2B5EF4-FFF2-40B4-BE49-F238E27FC236}">
                    <a16:creationId xmlns:a16="http://schemas.microsoft.com/office/drawing/2014/main" id="{B62D1B13-260C-7D47-9001-026187CD8F21}"/>
                  </a:ext>
                </a:extLst>
              </p:cNvPr>
              <p:cNvSpPr/>
              <p:nvPr/>
            </p:nvSpPr>
            <p:spPr>
              <a:xfrm>
                <a:off x="1066850" y="2632421"/>
                <a:ext cx="3419253" cy="836809"/>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Classical Programming (If</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lse, </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5017085" y="2748186"/>
                <a:ext cx="1108440"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3" name="Chevron 12">
                <a:extLst>
                  <a:ext uri="{FF2B5EF4-FFF2-40B4-BE49-F238E27FC236}">
                    <a16:creationId xmlns:a16="http://schemas.microsoft.com/office/drawing/2014/main" id="{A9ED71B5-4DB5-EE44-806E-B5D40DC09C09}"/>
                  </a:ext>
                </a:extLst>
              </p:cNvPr>
              <p:cNvSpPr/>
              <p:nvPr/>
            </p:nvSpPr>
            <p:spPr>
              <a:xfrm>
                <a:off x="666183" y="261667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Chevron 13">
                <a:extLst>
                  <a:ext uri="{FF2B5EF4-FFF2-40B4-BE49-F238E27FC236}">
                    <a16:creationId xmlns:a16="http://schemas.microsoft.com/office/drawing/2014/main" id="{9AD3D989-3F04-7B45-81C2-A4E9A448E347}"/>
                  </a:ext>
                </a:extLst>
              </p:cNvPr>
              <p:cNvSpPr/>
              <p:nvPr/>
            </p:nvSpPr>
            <p:spPr>
              <a:xfrm>
                <a:off x="666183" y="3111699"/>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hevron 14">
                <a:extLst>
                  <a:ext uri="{FF2B5EF4-FFF2-40B4-BE49-F238E27FC236}">
                    <a16:creationId xmlns:a16="http://schemas.microsoft.com/office/drawing/2014/main" id="{9AB0C9D6-165A-EF42-8A76-129920FDF941}"/>
                  </a:ext>
                </a:extLst>
              </p:cNvPr>
              <p:cNvSpPr/>
              <p:nvPr/>
            </p:nvSpPr>
            <p:spPr>
              <a:xfrm>
                <a:off x="4643016" y="285572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907358" y="3232718"/>
              <a:ext cx="10396807" cy="1058741"/>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a:extLst>
                <a:ext uri="{FF2B5EF4-FFF2-40B4-BE49-F238E27FC236}">
                  <a16:creationId xmlns:a16="http://schemas.microsoft.com/office/drawing/2014/main" id="{46B34FA9-00C3-7E44-989C-E13321D99CF5}"/>
                </a:ext>
              </a:extLst>
            </p:cNvPr>
            <p:cNvGrpSpPr/>
            <p:nvPr/>
          </p:nvGrpSpPr>
          <p:grpSpPr>
            <a:xfrm>
              <a:off x="1230018" y="4392832"/>
              <a:ext cx="10767552" cy="1550271"/>
              <a:chOff x="1279111" y="2863104"/>
              <a:chExt cx="10767552" cy="1550271"/>
            </a:xfrm>
          </p:grpSpPr>
          <p:sp>
            <p:nvSpPr>
              <p:cNvPr id="19" name="Text Placeholder 4">
                <a:extLst>
                  <a:ext uri="{FF2B5EF4-FFF2-40B4-BE49-F238E27FC236}">
                    <a16:creationId xmlns:a16="http://schemas.microsoft.com/office/drawing/2014/main" id="{6F1A2A1A-594A-4942-8E5F-2B99640374BC}"/>
                  </a:ext>
                </a:extLst>
              </p:cNvPr>
              <p:cNvSpPr txBox="1">
                <a:spLocks/>
              </p:cNvSpPr>
              <p:nvPr/>
            </p:nvSpPr>
            <p:spPr>
              <a:xfrm>
                <a:off x="1279111" y="3245428"/>
                <a:ext cx="2282698"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0" name="Text Placeholder 4">
                <a:extLst>
                  <a:ext uri="{FF2B5EF4-FFF2-40B4-BE49-F238E27FC236}">
                    <a16:creationId xmlns:a16="http://schemas.microsoft.com/office/drawing/2014/main" id="{B592C4D6-BB2D-F140-A773-E27C921F8FC9}"/>
                  </a:ext>
                </a:extLst>
              </p:cNvPr>
              <p:cNvSpPr txBox="1">
                <a:spLocks/>
              </p:cNvSpPr>
              <p:nvPr/>
            </p:nvSpPr>
            <p:spPr>
              <a:xfrm>
                <a:off x="1279115" y="2863104"/>
                <a:ext cx="1991566"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22" name="Text Placeholder 4">
                <a:extLst>
                  <a:ext uri="{FF2B5EF4-FFF2-40B4-BE49-F238E27FC236}">
                    <a16:creationId xmlns:a16="http://schemas.microsoft.com/office/drawing/2014/main" id="{F20577FA-CDE6-E748-BE75-2E0802B30C18}"/>
                  </a:ext>
                </a:extLst>
              </p:cNvPr>
              <p:cNvSpPr txBox="1">
                <a:spLocks/>
              </p:cNvSpPr>
              <p:nvPr/>
            </p:nvSpPr>
            <p:spPr>
              <a:xfrm>
                <a:off x="10091398" y="3041802"/>
                <a:ext cx="1955265"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3" name="Chevron 22">
                <a:extLst>
                  <a:ext uri="{FF2B5EF4-FFF2-40B4-BE49-F238E27FC236}">
                    <a16:creationId xmlns:a16="http://schemas.microsoft.com/office/drawing/2014/main" id="{241F53F9-24A3-2C45-9E20-E8E390353F18}"/>
                  </a:ext>
                </a:extLst>
              </p:cNvPr>
              <p:cNvSpPr/>
              <p:nvPr/>
            </p:nvSpPr>
            <p:spPr>
              <a:xfrm>
                <a:off x="2416500" y="2942121"/>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Chevron 23">
                <a:extLst>
                  <a:ext uri="{FF2B5EF4-FFF2-40B4-BE49-F238E27FC236}">
                    <a16:creationId xmlns:a16="http://schemas.microsoft.com/office/drawing/2014/main" id="{2C7D94C6-09C0-0E4E-A467-AFE4C11DCCE2}"/>
                  </a:ext>
                </a:extLst>
              </p:cNvPr>
              <p:cNvSpPr/>
              <p:nvPr/>
            </p:nvSpPr>
            <p:spPr>
              <a:xfrm>
                <a:off x="2416500" y="3317323"/>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Chevron 24">
                <a:extLst>
                  <a:ext uri="{FF2B5EF4-FFF2-40B4-BE49-F238E27FC236}">
                    <a16:creationId xmlns:a16="http://schemas.microsoft.com/office/drawing/2014/main" id="{962F0ACD-7178-854A-830F-DFD6DC6DAB5D}"/>
                  </a:ext>
                </a:extLst>
              </p:cNvPr>
              <p:cNvSpPr/>
              <p:nvPr/>
            </p:nvSpPr>
            <p:spPr>
              <a:xfrm>
                <a:off x="5548374" y="3123306"/>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 Placeholder 4">
                <a:extLst>
                  <a:ext uri="{FF2B5EF4-FFF2-40B4-BE49-F238E27FC236}">
                    <a16:creationId xmlns:a16="http://schemas.microsoft.com/office/drawing/2014/main" id="{E34EDA9F-F761-224B-B46F-26BE20CCF400}"/>
                  </a:ext>
                </a:extLst>
              </p:cNvPr>
              <p:cNvSpPr txBox="1">
                <a:spLocks/>
              </p:cNvSpPr>
              <p:nvPr/>
            </p:nvSpPr>
            <p:spPr>
              <a:xfrm>
                <a:off x="6344751" y="4091213"/>
                <a:ext cx="2810712" cy="32216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New Similar Problem</a:t>
                </a:r>
              </a:p>
            </p:txBody>
          </p:sp>
          <p:sp>
            <p:nvSpPr>
              <p:cNvPr id="28" name="Up Arrow 27">
                <a:extLst>
                  <a:ext uri="{FF2B5EF4-FFF2-40B4-BE49-F238E27FC236}">
                    <a16:creationId xmlns:a16="http://schemas.microsoft.com/office/drawing/2014/main" id="{B3C2256C-1FA5-A841-8A6D-B42C720F32F1}"/>
                  </a:ext>
                </a:extLst>
              </p:cNvPr>
              <p:cNvSpPr/>
              <p:nvPr/>
            </p:nvSpPr>
            <p:spPr>
              <a:xfrm>
                <a:off x="7449491" y="3623946"/>
                <a:ext cx="396260" cy="4470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Rounded Rectangle 17">
              <a:extLst>
                <a:ext uri="{FF2B5EF4-FFF2-40B4-BE49-F238E27FC236}">
                  <a16:creationId xmlns:a16="http://schemas.microsoft.com/office/drawing/2014/main" id="{DDDFFB71-036D-1747-9E2E-DD1DD742AAAE}"/>
                </a:ext>
              </a:extLst>
            </p:cNvPr>
            <p:cNvSpPr/>
            <p:nvPr/>
          </p:nvSpPr>
          <p:spPr>
            <a:xfrm>
              <a:off x="905041" y="4362458"/>
              <a:ext cx="10396807" cy="16193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ounded Rectangle 28">
              <a:extLst>
                <a:ext uri="{FF2B5EF4-FFF2-40B4-BE49-F238E27FC236}">
                  <a16:creationId xmlns:a16="http://schemas.microsoft.com/office/drawing/2014/main" id="{D8F6F742-0A6A-984A-915F-843F55B0DBEB}"/>
                </a:ext>
              </a:extLst>
            </p:cNvPr>
            <p:cNvSpPr/>
            <p:nvPr/>
          </p:nvSpPr>
          <p:spPr>
            <a:xfrm>
              <a:off x="6103444" y="4471849"/>
              <a:ext cx="2990169" cy="634251"/>
            </a:xfrm>
            <a:prstGeom prst="round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Trained ML Models (Rules)</a:t>
              </a:r>
            </a:p>
          </p:txBody>
        </p:sp>
        <p:sp>
          <p:nvSpPr>
            <p:cNvPr id="30" name="Rounded Rectangle 29">
              <a:extLst>
                <a:ext uri="{FF2B5EF4-FFF2-40B4-BE49-F238E27FC236}">
                  <a16:creationId xmlns:a16="http://schemas.microsoft.com/office/drawing/2014/main" id="{77251D6F-CF85-7C49-926A-7D5B87628887}"/>
                </a:ext>
              </a:extLst>
            </p:cNvPr>
            <p:cNvSpPr/>
            <p:nvPr/>
          </p:nvSpPr>
          <p:spPr>
            <a:xfrm>
              <a:off x="3100912" y="4457113"/>
              <a:ext cx="2107242" cy="634251"/>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Algorithms</a:t>
              </a:r>
            </a:p>
          </p:txBody>
        </p:sp>
        <p:sp>
          <p:nvSpPr>
            <p:cNvPr id="31" name="Chevron 30">
              <a:extLst>
                <a:ext uri="{FF2B5EF4-FFF2-40B4-BE49-F238E27FC236}">
                  <a16:creationId xmlns:a16="http://schemas.microsoft.com/office/drawing/2014/main" id="{C7AEFAE7-0664-5D4A-99F8-3C0EC31D103E}"/>
                </a:ext>
              </a:extLst>
            </p:cNvPr>
            <p:cNvSpPr/>
            <p:nvPr/>
          </p:nvSpPr>
          <p:spPr>
            <a:xfrm>
              <a:off x="9383162" y="4643425"/>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a:extLst>
              <a:ext uri="{FF2B5EF4-FFF2-40B4-BE49-F238E27FC236}">
                <a16:creationId xmlns:a16="http://schemas.microsoft.com/office/drawing/2014/main" id="{E2CDB86F-BEDB-704A-AB3E-AF3E7920C557}"/>
              </a:ext>
            </a:extLst>
          </p:cNvPr>
          <p:cNvPicPr>
            <a:picLocks noChangeAspect="1"/>
          </p:cNvPicPr>
          <p:nvPr/>
        </p:nvPicPr>
        <p:blipFill>
          <a:blip r:embed="rId3"/>
          <a:stretch>
            <a:fillRect/>
          </a:stretch>
        </p:blipFill>
        <p:spPr>
          <a:xfrm>
            <a:off x="9930580" y="1413411"/>
            <a:ext cx="1371657" cy="1905079"/>
          </a:xfrm>
          <a:prstGeom prst="rect">
            <a:avLst/>
          </a:prstGeom>
        </p:spPr>
      </p:pic>
    </p:spTree>
    <p:extLst>
      <p:ext uri="{BB962C8B-B14F-4D97-AF65-F5344CB8AC3E}">
        <p14:creationId xmlns:p14="http://schemas.microsoft.com/office/powerpoint/2010/main" val="31267116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p>
        </p:txBody>
      </p:sp>
    </p:spTree>
    <p:extLst>
      <p:ext uri="{BB962C8B-B14F-4D97-AF65-F5344CB8AC3E}">
        <p14:creationId xmlns:p14="http://schemas.microsoft.com/office/powerpoint/2010/main" val="3011623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grpSp>
        <p:nvGrpSpPr>
          <p:cNvPr id="113" name="Group 112">
            <a:extLst>
              <a:ext uri="{FF2B5EF4-FFF2-40B4-BE49-F238E27FC236}">
                <a16:creationId xmlns:a16="http://schemas.microsoft.com/office/drawing/2014/main" id="{AB274EE3-BE12-3C41-9D54-CA169FB0FB44}"/>
              </a:ext>
            </a:extLst>
          </p:cNvPr>
          <p:cNvGrpSpPr/>
          <p:nvPr/>
        </p:nvGrpSpPr>
        <p:grpSpPr>
          <a:xfrm>
            <a:off x="7440203" y="1969439"/>
            <a:ext cx="4169906" cy="3849127"/>
            <a:chOff x="7440203" y="1969439"/>
            <a:chExt cx="4169906" cy="3849127"/>
          </a:xfrm>
        </p:grpSpPr>
        <p:sp>
          <p:nvSpPr>
            <p:cNvPr id="114" name="Oval 113">
              <a:extLst>
                <a:ext uri="{FF2B5EF4-FFF2-40B4-BE49-F238E27FC236}">
                  <a16:creationId xmlns:a16="http://schemas.microsoft.com/office/drawing/2014/main" id="{F3B61F55-BD7D-4D4C-B7D6-AEFDCC0E2E37}"/>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8B36994B-A3AC-A147-8499-66ABEC9DFCCF}"/>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1ED8C1E8-6CDB-9B42-89CF-FCA2071575A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24387D6B-CDAE-1C45-8235-1976FC6C6275}"/>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77DF264B-B3CC-C845-8FFB-6B57351628A2}"/>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93F37641-397B-1D4D-A66C-26574ED3049B}"/>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EBCD284D-A2B2-2F43-B622-CDFB16C133BB}"/>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03A0BFB3-0D3F-9F40-A898-99FC4D8E503B}"/>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B69B3640-BD76-AC42-9C8A-935279B1D740}"/>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1E12C88C-9B6D-D24C-83B2-8DE619480199}"/>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7583DA2-2052-AE49-B531-7FAD2E25AAA8}"/>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80EC2D9A-5174-DB47-87BD-0504DFDEE7C7}"/>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3144FE6C-0618-9240-A4E8-A14129A123AF}"/>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512DE8CA-9340-DA4B-8BB1-C0B98602923C}"/>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72023C9F-7119-7B4B-B6F5-998EF093AAD8}"/>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9BFBDDA5-A388-914E-8AAB-59EA91225E13}"/>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AE933CC7-FBD8-924F-8F81-E3EFC4D292C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2AFE399D-9C91-674E-92CA-5B2E0CFA7951}"/>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0A3563C5-D5DD-1046-BD94-471E8DFFB0AD}"/>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7E6B5054-B50A-2F4F-9257-685DDF2CD782}"/>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a:extLst>
                <a:ext uri="{FF2B5EF4-FFF2-40B4-BE49-F238E27FC236}">
                  <a16:creationId xmlns:a16="http://schemas.microsoft.com/office/drawing/2014/main" id="{EDD5C566-6DA9-E74E-930B-038F8186EE2D}"/>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a:extLst>
                <a:ext uri="{FF2B5EF4-FFF2-40B4-BE49-F238E27FC236}">
                  <a16:creationId xmlns:a16="http://schemas.microsoft.com/office/drawing/2014/main" id="{A4AAE1E6-4552-A045-B489-48470FD07747}"/>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846C4D28-E8DF-604D-BB90-52B6ADD10230}"/>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140" name="TextBox 139">
              <a:extLst>
                <a:ext uri="{FF2B5EF4-FFF2-40B4-BE49-F238E27FC236}">
                  <a16:creationId xmlns:a16="http://schemas.microsoft.com/office/drawing/2014/main" id="{F3BC4B1C-EE71-CD4E-8714-4595BDFA2F0F}"/>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141" name="Rectangle 140">
              <a:extLst>
                <a:ext uri="{FF2B5EF4-FFF2-40B4-BE49-F238E27FC236}">
                  <a16:creationId xmlns:a16="http://schemas.microsoft.com/office/drawing/2014/main" id="{F6F1A578-6582-0C4A-8E64-4E6D37677F7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4" name="Rectangle 143">
            <a:extLst>
              <a:ext uri="{FF2B5EF4-FFF2-40B4-BE49-F238E27FC236}">
                <a16:creationId xmlns:a16="http://schemas.microsoft.com/office/drawing/2014/main" id="{38B887F4-AC4C-F84C-B905-EEB520C53927}"/>
              </a:ext>
            </a:extLst>
          </p:cNvPr>
          <p:cNvSpPr/>
          <p:nvPr/>
        </p:nvSpPr>
        <p:spPr>
          <a:xfrm>
            <a:off x="832143" y="2430252"/>
            <a:ext cx="6096000" cy="1815882"/>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endParaRPr lang="en-US" sz="2800" dirty="0"/>
          </a:p>
        </p:txBody>
      </p:sp>
      <p:sp>
        <p:nvSpPr>
          <p:cNvPr id="35" name="Rectangle 34">
            <a:extLst>
              <a:ext uri="{FF2B5EF4-FFF2-40B4-BE49-F238E27FC236}">
                <a16:creationId xmlns:a16="http://schemas.microsoft.com/office/drawing/2014/main" id="{3731CFE6-4893-624E-B882-E14B7E5F0F34}"/>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38" name="Picture 37">
            <a:extLst>
              <a:ext uri="{FF2B5EF4-FFF2-40B4-BE49-F238E27FC236}">
                <a16:creationId xmlns:a16="http://schemas.microsoft.com/office/drawing/2014/main" id="{FB0A938F-8135-1B45-9E32-0E7E7C4DBE2C}"/>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39" name="Picture 38">
            <a:extLst>
              <a:ext uri="{FF2B5EF4-FFF2-40B4-BE49-F238E27FC236}">
                <a16:creationId xmlns:a16="http://schemas.microsoft.com/office/drawing/2014/main" id="{8D8CF185-F182-6D41-B5C8-78CB42AD9B51}"/>
              </a:ext>
            </a:extLst>
          </p:cNvPr>
          <p:cNvPicPr>
            <a:picLocks noChangeAspect="1"/>
          </p:cNvPicPr>
          <p:nvPr/>
        </p:nvPicPr>
        <p:blipFill>
          <a:blip r:embed="rId4"/>
          <a:stretch>
            <a:fillRect/>
          </a:stretch>
        </p:blipFill>
        <p:spPr>
          <a:xfrm>
            <a:off x="7165615" y="3599222"/>
            <a:ext cx="222824" cy="144180"/>
          </a:xfrm>
          <a:prstGeom prst="rect">
            <a:avLst/>
          </a:prstGeom>
        </p:spPr>
      </p:pic>
      <p:sp>
        <p:nvSpPr>
          <p:cNvPr id="36" name="Rectangle 35">
            <a:extLst>
              <a:ext uri="{FF2B5EF4-FFF2-40B4-BE49-F238E27FC236}">
                <a16:creationId xmlns:a16="http://schemas.microsoft.com/office/drawing/2014/main" id="{97A02EC1-04B2-1649-A2D6-18119CCAD4A7}"/>
              </a:ext>
            </a:extLst>
          </p:cNvPr>
          <p:cNvSpPr/>
          <p:nvPr/>
        </p:nvSpPr>
        <p:spPr>
          <a:xfrm>
            <a:off x="9818283" y="3701338"/>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279630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b="1"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grpSp>
        <p:nvGrpSpPr>
          <p:cNvPr id="35" name="Group 34">
            <a:extLst>
              <a:ext uri="{FF2B5EF4-FFF2-40B4-BE49-F238E27FC236}">
                <a16:creationId xmlns:a16="http://schemas.microsoft.com/office/drawing/2014/main" id="{CB359917-4BC3-8C43-A778-ACE4CCA8F5C2}"/>
              </a:ext>
            </a:extLst>
          </p:cNvPr>
          <p:cNvGrpSpPr/>
          <p:nvPr/>
        </p:nvGrpSpPr>
        <p:grpSpPr>
          <a:xfrm>
            <a:off x="7440203" y="1969439"/>
            <a:ext cx="4169906" cy="3849127"/>
            <a:chOff x="7440203" y="1969439"/>
            <a:chExt cx="4169906" cy="3849127"/>
          </a:xfrm>
        </p:grpSpPr>
        <p:sp>
          <p:nvSpPr>
            <p:cNvPr id="38" name="Oval 37">
              <a:extLst>
                <a:ext uri="{FF2B5EF4-FFF2-40B4-BE49-F238E27FC236}">
                  <a16:creationId xmlns:a16="http://schemas.microsoft.com/office/drawing/2014/main" id="{66327026-1488-CD4D-B308-6DFD6F7585CA}"/>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15BF3E-3801-D146-AF49-4528E6966897}"/>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C792E57-A185-014F-A36E-C22EA0614C8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93E5861-4822-0648-B05F-415073C245A6}"/>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6AE6CE7-7F8A-0B4F-ABA4-CD8797800E21}"/>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53976A3-F2BC-B74B-8DE9-BBD40273464E}"/>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8295A84-4BF9-E141-9BF3-1C342DE86F72}"/>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CBC7DFDF-59A3-714E-AA2E-A7392C6052D9}"/>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C7E0604-9E09-0E4A-B156-48D9D735D24F}"/>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AD48A64-500E-404F-8196-9C2E79E15F5D}"/>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98B66B1-AFB9-5B40-BEDC-6D9899B7D6A1}"/>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F83DD0C-56FB-2340-82E0-BEDB8153463A}"/>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03E54729-9F8C-D944-82C0-67747A8CB405}"/>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581BD89-3484-FC4E-BAA5-E36DEE8A6765}"/>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7C3AF56-B63E-4F4A-B216-96495196BB9C}"/>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137C616-6A6B-BB44-BD06-BE317B7FBBC6}"/>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3FC99A-5AC2-B74B-B6DE-2BC8CC39733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944B4D95-40C0-8949-A245-C76C636BFFC3}"/>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2D0094A-FD1C-2E4A-AF79-E0D82AC66CDE}"/>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7803BF6-8227-A14C-8492-3672F8AF23CF}"/>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BEB33354-2DCD-204C-9702-9E039E72133E}"/>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E8AF187-5372-CE4E-8746-133E9D3B2DC5}"/>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F4F64257-1D8E-C247-ADA3-90E96827314D}"/>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0" name="TextBox 89">
              <a:extLst>
                <a:ext uri="{FF2B5EF4-FFF2-40B4-BE49-F238E27FC236}">
                  <a16:creationId xmlns:a16="http://schemas.microsoft.com/office/drawing/2014/main" id="{F94EFE99-23A1-C14C-B20D-6055788FD34D}"/>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1" name="Rectangle 90">
              <a:extLst>
                <a:ext uri="{FF2B5EF4-FFF2-40B4-BE49-F238E27FC236}">
                  <a16:creationId xmlns:a16="http://schemas.microsoft.com/office/drawing/2014/main" id="{4B669712-9084-BF44-9CF8-5DA2F343030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08F2C909-D57E-C846-8CF5-ED2BA1EA8341}"/>
                </a:ext>
              </a:extLst>
            </p:cNvPr>
            <p:cNvCxnSpPr>
              <a:cxnSpLocks/>
              <a:stCxn id="78" idx="6"/>
              <a:endCxn id="64" idx="1"/>
            </p:cNvCxnSpPr>
            <p:nvPr/>
          </p:nvCxnSpPr>
          <p:spPr>
            <a:xfrm>
              <a:off x="9502258" y="3629102"/>
              <a:ext cx="316637" cy="21440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97C40FB-B4FE-F94A-8413-0C0D5DDDB510}"/>
                </a:ext>
              </a:extLst>
            </p:cNvPr>
            <p:cNvCxnSpPr>
              <a:cxnSpLocks/>
              <a:stCxn id="53" idx="3"/>
              <a:endCxn id="64" idx="3"/>
            </p:cNvCxnSpPr>
            <p:nvPr/>
          </p:nvCxnSpPr>
          <p:spPr>
            <a:xfrm flipH="1">
              <a:off x="10109438" y="3739644"/>
              <a:ext cx="102009" cy="10386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032005-3177-A546-ADD8-0F8E33B480E3}"/>
                </a:ext>
              </a:extLst>
            </p:cNvPr>
            <p:cNvCxnSpPr>
              <a:cxnSpLocks/>
              <a:stCxn id="66" idx="0"/>
              <a:endCxn id="64" idx="2"/>
            </p:cNvCxnSpPr>
            <p:nvPr/>
          </p:nvCxnSpPr>
          <p:spPr>
            <a:xfrm flipV="1">
              <a:off x="9952904" y="3985989"/>
              <a:ext cx="11263" cy="34342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B73E884-FA23-A549-8226-093198A62B91}"/>
                </a:ext>
              </a:extLst>
            </p:cNvPr>
            <p:cNvCxnSpPr>
              <a:cxnSpLocks/>
              <a:stCxn id="52" idx="5"/>
              <a:endCxn id="64" idx="1"/>
            </p:cNvCxnSpPr>
            <p:nvPr/>
          </p:nvCxnSpPr>
          <p:spPr>
            <a:xfrm>
              <a:off x="9092160" y="2917631"/>
              <a:ext cx="726735" cy="92587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10118AF-BC28-DC4B-9C0B-CEBBD9EA41DC}"/>
                </a:ext>
              </a:extLst>
            </p:cNvPr>
            <p:cNvCxnSpPr>
              <a:cxnSpLocks/>
              <a:stCxn id="64" idx="0"/>
              <a:endCxn id="49" idx="3"/>
            </p:cNvCxnSpPr>
            <p:nvPr/>
          </p:nvCxnSpPr>
          <p:spPr>
            <a:xfrm flipV="1">
              <a:off x="9964167" y="3008612"/>
              <a:ext cx="777370" cy="69241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7A20C15-9B2A-634F-86D2-7E75F981CFDE}"/>
                </a:ext>
              </a:extLst>
            </p:cNvPr>
            <p:cNvCxnSpPr>
              <a:cxnSpLocks/>
              <a:stCxn id="55" idx="4"/>
              <a:endCxn id="64" idx="0"/>
            </p:cNvCxnSpPr>
            <p:nvPr/>
          </p:nvCxnSpPr>
          <p:spPr>
            <a:xfrm flipH="1">
              <a:off x="9964167" y="3062188"/>
              <a:ext cx="10393" cy="63883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B24219E-BF2A-F848-ADEC-0B254EC983CF}"/>
                </a:ext>
              </a:extLst>
            </p:cNvPr>
            <p:cNvCxnSpPr>
              <a:cxnSpLocks/>
              <a:stCxn id="51" idx="5"/>
              <a:endCxn id="64" idx="0"/>
            </p:cNvCxnSpPr>
            <p:nvPr/>
          </p:nvCxnSpPr>
          <p:spPr>
            <a:xfrm>
              <a:off x="9028307" y="2311324"/>
              <a:ext cx="935860" cy="138970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2F6FEEB-17E1-F642-AF15-7C0DC70117AD}"/>
                </a:ext>
              </a:extLst>
            </p:cNvPr>
            <p:cNvCxnSpPr>
              <a:cxnSpLocks/>
              <a:stCxn id="38" idx="4"/>
              <a:endCxn id="64" idx="0"/>
            </p:cNvCxnSpPr>
            <p:nvPr/>
          </p:nvCxnSpPr>
          <p:spPr>
            <a:xfrm>
              <a:off x="9464135" y="2608274"/>
              <a:ext cx="500032" cy="109275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263AD35-FFD0-8B44-A3C2-C11982968330}"/>
                </a:ext>
              </a:extLst>
            </p:cNvPr>
            <p:cNvCxnSpPr>
              <a:cxnSpLocks/>
              <a:stCxn id="48" idx="4"/>
              <a:endCxn id="64" idx="0"/>
            </p:cNvCxnSpPr>
            <p:nvPr/>
          </p:nvCxnSpPr>
          <p:spPr>
            <a:xfrm>
              <a:off x="9838604" y="2520137"/>
              <a:ext cx="125563" cy="1180889"/>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695E1F-46B3-1B42-A38E-F398A08AFB2C}"/>
                </a:ext>
              </a:extLst>
            </p:cNvPr>
            <p:cNvCxnSpPr>
              <a:cxnSpLocks/>
              <a:stCxn id="50" idx="3"/>
            </p:cNvCxnSpPr>
            <p:nvPr/>
          </p:nvCxnSpPr>
          <p:spPr>
            <a:xfrm flipH="1">
              <a:off x="10108826" y="3588463"/>
              <a:ext cx="563820" cy="25535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EE4C6B4-81AA-D04B-A9E0-B9A242C80139}"/>
                </a:ext>
              </a:extLst>
            </p:cNvPr>
            <p:cNvCxnSpPr>
              <a:cxnSpLocks/>
            </p:cNvCxnSpPr>
            <p:nvPr/>
          </p:nvCxnSpPr>
          <p:spPr>
            <a:xfrm flipH="1" flipV="1">
              <a:off x="10108826" y="3843820"/>
              <a:ext cx="725760" cy="58206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3E91CC8-0B0B-FD4A-BB11-83D6D4A28106}"/>
                </a:ext>
              </a:extLst>
            </p:cNvPr>
            <p:cNvCxnSpPr>
              <a:cxnSpLocks/>
              <a:stCxn id="79" idx="0"/>
              <a:endCxn id="64" idx="2"/>
            </p:cNvCxnSpPr>
            <p:nvPr/>
          </p:nvCxnSpPr>
          <p:spPr>
            <a:xfrm flipH="1" flipV="1">
              <a:off x="9964167" y="3985989"/>
              <a:ext cx="318190" cy="1265509"/>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0FD8DBD-F7CA-E248-957C-B4CADC6BF495}"/>
                </a:ext>
              </a:extLst>
            </p:cNvPr>
            <p:cNvCxnSpPr>
              <a:cxnSpLocks/>
              <a:stCxn id="84" idx="5"/>
              <a:endCxn id="64" idx="1"/>
            </p:cNvCxnSpPr>
            <p:nvPr/>
          </p:nvCxnSpPr>
          <p:spPr>
            <a:xfrm>
              <a:off x="8432141" y="3270336"/>
              <a:ext cx="1386754" cy="57317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486B34A-CD68-DD44-9E49-210D80651F58}"/>
                </a:ext>
              </a:extLst>
            </p:cNvPr>
            <p:cNvCxnSpPr>
              <a:cxnSpLocks/>
              <a:stCxn id="67" idx="6"/>
              <a:endCxn id="64" idx="1"/>
            </p:cNvCxnSpPr>
            <p:nvPr/>
          </p:nvCxnSpPr>
          <p:spPr>
            <a:xfrm>
              <a:off x="8061740" y="3685500"/>
              <a:ext cx="1757155" cy="15800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10D33CC-C9DD-0E4D-8D5F-1997DE7ECD5C}"/>
                </a:ext>
              </a:extLst>
            </p:cNvPr>
            <p:cNvCxnSpPr>
              <a:cxnSpLocks/>
              <a:stCxn id="80" idx="6"/>
              <a:endCxn id="64" idx="1"/>
            </p:cNvCxnSpPr>
            <p:nvPr/>
          </p:nvCxnSpPr>
          <p:spPr>
            <a:xfrm flipV="1">
              <a:off x="8971972" y="3843508"/>
              <a:ext cx="846923" cy="37817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A46FC89-71D3-D549-905F-38877568100C}"/>
                </a:ext>
              </a:extLst>
            </p:cNvPr>
            <p:cNvCxnSpPr>
              <a:cxnSpLocks/>
              <a:stCxn id="81" idx="6"/>
            </p:cNvCxnSpPr>
            <p:nvPr/>
          </p:nvCxnSpPr>
          <p:spPr>
            <a:xfrm flipV="1">
              <a:off x="7947440" y="3813857"/>
              <a:ext cx="1921738" cy="71185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1E1D0E3-B8C9-B74D-8490-9733B95CDB42}"/>
                </a:ext>
              </a:extLst>
            </p:cNvPr>
            <p:cNvCxnSpPr>
              <a:cxnSpLocks/>
              <a:stCxn id="83" idx="7"/>
            </p:cNvCxnSpPr>
            <p:nvPr/>
          </p:nvCxnSpPr>
          <p:spPr>
            <a:xfrm flipV="1">
              <a:off x="8540322" y="3996888"/>
              <a:ext cx="1394005" cy="64365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9490FFB-9FA6-924F-A37A-D9F45A40BBE3}"/>
                </a:ext>
              </a:extLst>
            </p:cNvPr>
            <p:cNvCxnSpPr>
              <a:cxnSpLocks/>
              <a:stCxn id="65" idx="7"/>
              <a:endCxn id="64" idx="2"/>
            </p:cNvCxnSpPr>
            <p:nvPr/>
          </p:nvCxnSpPr>
          <p:spPr>
            <a:xfrm flipV="1">
              <a:off x="9153103" y="3985989"/>
              <a:ext cx="811064" cy="67563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C0F9B08-7045-C640-97CE-EBC97B66D624}"/>
                </a:ext>
              </a:extLst>
            </p:cNvPr>
            <p:cNvCxnSpPr>
              <a:cxnSpLocks/>
              <a:stCxn id="82" idx="7"/>
              <a:endCxn id="64" idx="2"/>
            </p:cNvCxnSpPr>
            <p:nvPr/>
          </p:nvCxnSpPr>
          <p:spPr>
            <a:xfrm flipV="1">
              <a:off x="8028262" y="3985989"/>
              <a:ext cx="1935905" cy="122227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3D86438-741A-7640-9909-47F86BC8248B}"/>
                </a:ext>
              </a:extLst>
            </p:cNvPr>
            <p:cNvSpPr/>
            <p:nvPr/>
          </p:nvSpPr>
          <p:spPr>
            <a:xfrm>
              <a:off x="9818895" y="3701026"/>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76" name="Rectangle 75">
            <a:extLst>
              <a:ext uri="{FF2B5EF4-FFF2-40B4-BE49-F238E27FC236}">
                <a16:creationId xmlns:a16="http://schemas.microsoft.com/office/drawing/2014/main" id="{373EA059-093F-9B40-8442-7C1C4BC125C3}"/>
              </a:ext>
            </a:extLst>
          </p:cNvPr>
          <p:cNvSpPr/>
          <p:nvPr/>
        </p:nvSpPr>
        <p:spPr>
          <a:xfrm>
            <a:off x="832143" y="2430252"/>
            <a:ext cx="6096000" cy="2677656"/>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Calculate the distances from      to all data points</a:t>
            </a:r>
          </a:p>
          <a:p>
            <a:pPr marL="914400" lvl="1" indent="-457200">
              <a:buFont typeface="Arial" panose="020B0604020202020204" pitchFamily="34" charset="0"/>
              <a:buChar char="•"/>
            </a:pPr>
            <a:endParaRPr lang="en-US" sz="2800" dirty="0"/>
          </a:p>
        </p:txBody>
      </p:sp>
      <p:sp>
        <p:nvSpPr>
          <p:cNvPr id="77" name="Rectangle 76">
            <a:extLst>
              <a:ext uri="{FF2B5EF4-FFF2-40B4-BE49-F238E27FC236}">
                <a16:creationId xmlns:a16="http://schemas.microsoft.com/office/drawing/2014/main" id="{DCCCCB16-3992-6145-9BF9-AE04F7347DA5}"/>
              </a:ext>
            </a:extLst>
          </p:cNvPr>
          <p:cNvSpPr/>
          <p:nvPr/>
        </p:nvSpPr>
        <p:spPr>
          <a:xfrm>
            <a:off x="6343718" y="3813857"/>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114" name="Picture 113">
            <a:extLst>
              <a:ext uri="{FF2B5EF4-FFF2-40B4-BE49-F238E27FC236}">
                <a16:creationId xmlns:a16="http://schemas.microsoft.com/office/drawing/2014/main" id="{3E953488-8F64-E74E-82CA-679381359961}"/>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115" name="Picture 114">
            <a:extLst>
              <a:ext uri="{FF2B5EF4-FFF2-40B4-BE49-F238E27FC236}">
                <a16:creationId xmlns:a16="http://schemas.microsoft.com/office/drawing/2014/main" id="{24BBBF5B-2474-D04B-8DF4-483681C132E5}"/>
              </a:ext>
            </a:extLst>
          </p:cNvPr>
          <p:cNvPicPr>
            <a:picLocks noChangeAspect="1"/>
          </p:cNvPicPr>
          <p:nvPr/>
        </p:nvPicPr>
        <p:blipFill>
          <a:blip r:embed="rId4"/>
          <a:stretch>
            <a:fillRect/>
          </a:stretch>
        </p:blipFill>
        <p:spPr>
          <a:xfrm>
            <a:off x="7165615" y="3599222"/>
            <a:ext cx="222824" cy="144180"/>
          </a:xfrm>
          <a:prstGeom prst="rect">
            <a:avLst/>
          </a:prstGeom>
        </p:spPr>
      </p:pic>
      <p:sp>
        <p:nvSpPr>
          <p:cNvPr id="58" name="Rectangle 57">
            <a:extLst>
              <a:ext uri="{FF2B5EF4-FFF2-40B4-BE49-F238E27FC236}">
                <a16:creationId xmlns:a16="http://schemas.microsoft.com/office/drawing/2014/main" id="{D8E501A7-E0C1-1542-85F5-A5EB9345174F}"/>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005502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b="1"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sp>
        <p:nvSpPr>
          <p:cNvPr id="38" name="Oval 37">
            <a:extLst>
              <a:ext uri="{FF2B5EF4-FFF2-40B4-BE49-F238E27FC236}">
                <a16:creationId xmlns:a16="http://schemas.microsoft.com/office/drawing/2014/main" id="{66327026-1488-CD4D-B308-6DFD6F7585CA}"/>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15BF3E-3801-D146-AF49-4528E6966897}"/>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C792E57-A185-014F-A36E-C22EA0614C8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93E5861-4822-0648-B05F-415073C245A6}"/>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6AE6CE7-7F8A-0B4F-ABA4-CD8797800E21}"/>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53976A3-F2BC-B74B-8DE9-BBD40273464E}"/>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8295A84-4BF9-E141-9BF3-1C342DE86F72}"/>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CBC7DFDF-59A3-714E-AA2E-A7392C6052D9}"/>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C7E0604-9E09-0E4A-B156-48D9D735D24F}"/>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AD48A64-500E-404F-8196-9C2E79E15F5D}"/>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98B66B1-AFB9-5B40-BEDC-6D9899B7D6A1}"/>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F83DD0C-56FB-2340-82E0-BEDB8153463A}"/>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03E54729-9F8C-D944-82C0-67747A8CB405}"/>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7C3AF56-B63E-4F4A-B216-96495196BB9C}"/>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137C616-6A6B-BB44-BD06-BE317B7FBBC6}"/>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3FC99A-5AC2-B74B-B6DE-2BC8CC39733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2D0094A-FD1C-2E4A-AF79-E0D82AC66CDE}"/>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7803BF6-8227-A14C-8492-3672F8AF23CF}"/>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BEB33354-2DCD-204C-9702-9E039E72133E}"/>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E8AF187-5372-CE4E-8746-133E9D3B2DC5}"/>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F4F64257-1D8E-C247-ADA3-90E96827314D}"/>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0" name="TextBox 89">
            <a:extLst>
              <a:ext uri="{FF2B5EF4-FFF2-40B4-BE49-F238E27FC236}">
                <a16:creationId xmlns:a16="http://schemas.microsoft.com/office/drawing/2014/main" id="{F94EFE99-23A1-C14C-B20D-6055788FD34D}"/>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1" name="Rectangle 90">
            <a:extLst>
              <a:ext uri="{FF2B5EF4-FFF2-40B4-BE49-F238E27FC236}">
                <a16:creationId xmlns:a16="http://schemas.microsoft.com/office/drawing/2014/main" id="{4B669712-9084-BF44-9CF8-5DA2F343030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08F2C909-D57E-C846-8CF5-ED2BA1EA8341}"/>
              </a:ext>
            </a:extLst>
          </p:cNvPr>
          <p:cNvCxnSpPr>
            <a:cxnSpLocks/>
            <a:stCxn id="78" idx="6"/>
          </p:cNvCxnSpPr>
          <p:nvPr/>
        </p:nvCxnSpPr>
        <p:spPr>
          <a:xfrm>
            <a:off x="9502258" y="3629102"/>
            <a:ext cx="308991" cy="21471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97C40FB-B4FE-F94A-8413-0C0D5DDDB510}"/>
              </a:ext>
            </a:extLst>
          </p:cNvPr>
          <p:cNvCxnSpPr>
            <a:cxnSpLocks/>
            <a:stCxn id="53" idx="3"/>
          </p:cNvCxnSpPr>
          <p:nvPr/>
        </p:nvCxnSpPr>
        <p:spPr>
          <a:xfrm flipH="1">
            <a:off x="10101792" y="3739644"/>
            <a:ext cx="109655" cy="10417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032005-3177-A546-ADD8-0F8E33B480E3}"/>
              </a:ext>
            </a:extLst>
          </p:cNvPr>
          <p:cNvCxnSpPr>
            <a:cxnSpLocks/>
            <a:stCxn id="66" idx="0"/>
          </p:cNvCxnSpPr>
          <p:nvPr/>
        </p:nvCxnSpPr>
        <p:spPr>
          <a:xfrm flipV="1">
            <a:off x="9952904" y="3986301"/>
            <a:ext cx="3617" cy="34311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7BBFC40-D73F-EE44-9216-1A2ACAB1DEE4}"/>
              </a:ext>
            </a:extLst>
          </p:cNvPr>
          <p:cNvSpPr/>
          <p:nvPr/>
        </p:nvSpPr>
        <p:spPr>
          <a:xfrm>
            <a:off x="9231454" y="3473994"/>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1E50D3EE-2D53-B943-8B67-F854BFAAE303}"/>
              </a:ext>
            </a:extLst>
          </p:cNvPr>
          <p:cNvSpPr/>
          <p:nvPr/>
        </p:nvSpPr>
        <p:spPr>
          <a:xfrm>
            <a:off x="10136121" y="350259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46CB116-9E1F-D249-AB34-24826F9351B3}"/>
              </a:ext>
            </a:extLst>
          </p:cNvPr>
          <p:cNvSpPr/>
          <p:nvPr/>
        </p:nvSpPr>
        <p:spPr>
          <a:xfrm>
            <a:off x="9801069" y="428748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E524F42-ADF3-3F4A-A6DA-5ED9E09D57EE}"/>
              </a:ext>
            </a:extLst>
          </p:cNvPr>
          <p:cNvSpPr/>
          <p:nvPr/>
        </p:nvSpPr>
        <p:spPr>
          <a:xfrm>
            <a:off x="9818283" y="3701338"/>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2" name="Rectangle 41">
            <a:extLst>
              <a:ext uri="{FF2B5EF4-FFF2-40B4-BE49-F238E27FC236}">
                <a16:creationId xmlns:a16="http://schemas.microsoft.com/office/drawing/2014/main" id="{C7EF8BB8-229E-4343-8AB3-CA22B57991C7}"/>
              </a:ext>
            </a:extLst>
          </p:cNvPr>
          <p:cNvSpPr/>
          <p:nvPr/>
        </p:nvSpPr>
        <p:spPr>
          <a:xfrm>
            <a:off x="832143" y="2430252"/>
            <a:ext cx="6096000" cy="3108543"/>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Calculate the distances from      to all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Find the K nearest neighbors</a:t>
            </a:r>
          </a:p>
          <a:p>
            <a:pPr marL="914400" lvl="1" indent="-457200">
              <a:buFont typeface="Arial" panose="020B0604020202020204" pitchFamily="34" charset="0"/>
              <a:buChar char="•"/>
            </a:pPr>
            <a:endParaRPr lang="en-US" sz="2800" dirty="0"/>
          </a:p>
        </p:txBody>
      </p:sp>
      <p:sp>
        <p:nvSpPr>
          <p:cNvPr id="47" name="Oval 46">
            <a:extLst>
              <a:ext uri="{FF2B5EF4-FFF2-40B4-BE49-F238E27FC236}">
                <a16:creationId xmlns:a16="http://schemas.microsoft.com/office/drawing/2014/main" id="{3AA50FF6-BE2B-3442-BFA4-9AA57A9A73A9}"/>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F3576509-230C-D14F-BA7F-C1C8EE2C3308}"/>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74C72C4-B34B-394E-B1D5-30D4DEF929FC}"/>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5" name="Rectangle 44">
            <a:extLst>
              <a:ext uri="{FF2B5EF4-FFF2-40B4-BE49-F238E27FC236}">
                <a16:creationId xmlns:a16="http://schemas.microsoft.com/office/drawing/2014/main" id="{D252E8BE-A9A5-EE49-9E07-5AB6FDC64DBE}"/>
              </a:ext>
            </a:extLst>
          </p:cNvPr>
          <p:cNvSpPr/>
          <p:nvPr/>
        </p:nvSpPr>
        <p:spPr>
          <a:xfrm>
            <a:off x="6343718" y="3813857"/>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46" name="Picture 45">
            <a:extLst>
              <a:ext uri="{FF2B5EF4-FFF2-40B4-BE49-F238E27FC236}">
                <a16:creationId xmlns:a16="http://schemas.microsoft.com/office/drawing/2014/main" id="{DA441F2F-96FB-454F-9484-69E4405ACAAE}"/>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59" name="Picture 58">
            <a:extLst>
              <a:ext uri="{FF2B5EF4-FFF2-40B4-BE49-F238E27FC236}">
                <a16:creationId xmlns:a16="http://schemas.microsoft.com/office/drawing/2014/main" id="{3089D38A-9EE7-2F4B-97CB-96750CB51790}"/>
              </a:ext>
            </a:extLst>
          </p:cNvPr>
          <p:cNvPicPr>
            <a:picLocks noChangeAspect="1"/>
          </p:cNvPicPr>
          <p:nvPr/>
        </p:nvPicPr>
        <p:blipFill>
          <a:blip r:embed="rId4"/>
          <a:stretch>
            <a:fillRect/>
          </a:stretch>
        </p:blipFill>
        <p:spPr>
          <a:xfrm>
            <a:off x="7165615" y="3599222"/>
            <a:ext cx="222824" cy="144180"/>
          </a:xfrm>
          <a:prstGeom prst="rect">
            <a:avLst/>
          </a:prstGeom>
        </p:spPr>
      </p:pic>
    </p:spTree>
    <p:extLst>
      <p:ext uri="{BB962C8B-B14F-4D97-AF65-F5344CB8AC3E}">
        <p14:creationId xmlns:p14="http://schemas.microsoft.com/office/powerpoint/2010/main" val="2844156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0F0186-32D6-444E-879F-962FC33CD701}"/>
              </a:ext>
            </a:extLst>
          </p:cNvPr>
          <p:cNvSpPr/>
          <p:nvPr/>
        </p:nvSpPr>
        <p:spPr>
          <a:xfrm>
            <a:off x="832143" y="2430252"/>
            <a:ext cx="6096000" cy="3539430"/>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class does      belong to?</a:t>
            </a: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Look at the K closest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Choose K = 3</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Calculate the distances from      to all data points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Find the K nearest neighbors</a:t>
            </a:r>
          </a:p>
          <a:p>
            <a:pPr marL="914400" lvl="1"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Pick the majority class: </a:t>
            </a:r>
          </a:p>
          <a:p>
            <a:pPr marL="914400" lvl="1" indent="-457200">
              <a:buFont typeface="Arial" panose="020B0604020202020204" pitchFamily="34" charset="0"/>
              <a:buChar char="•"/>
            </a:pPr>
            <a:endParaRPr lang="en-US" sz="2800" dirty="0"/>
          </a:p>
        </p:txBody>
      </p:sp>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endParaRPr lang="en-US" b="1" dirty="0"/>
          </a:p>
        </p:txBody>
      </p:sp>
      <p:sp>
        <p:nvSpPr>
          <p:cNvPr id="3" name="Content Placeholder 2">
            <a:extLst>
              <a:ext uri="{FF2B5EF4-FFF2-40B4-BE49-F238E27FC236}">
                <a16:creationId xmlns:a16="http://schemas.microsoft.com/office/drawing/2014/main" id="{A4A30495-8826-584D-B439-19C25679CBCA}"/>
              </a:ext>
            </a:extLst>
          </p:cNvPr>
          <p:cNvSpPr>
            <a:spLocks noGrp="1"/>
          </p:cNvSpPr>
          <p:nvPr>
            <p:ph sz="half" idx="10"/>
          </p:nvPr>
        </p:nvSpPr>
        <p:spPr>
          <a:xfrm>
            <a:off x="852492" y="1291120"/>
            <a:ext cx="10713728" cy="905095"/>
          </a:xfrm>
          <a:ln>
            <a:noFill/>
          </a:ln>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 Nearest Neighbors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(KNN) predicts new data points based on K similar records from a dataset.</a:t>
            </a:r>
          </a:p>
          <a:p>
            <a:endParaRPr lang="en-US" dirty="0"/>
          </a:p>
        </p:txBody>
      </p:sp>
      <p:sp>
        <p:nvSpPr>
          <p:cNvPr id="38" name="Oval 37">
            <a:extLst>
              <a:ext uri="{FF2B5EF4-FFF2-40B4-BE49-F238E27FC236}">
                <a16:creationId xmlns:a16="http://schemas.microsoft.com/office/drawing/2014/main" id="{66327026-1488-CD4D-B308-6DFD6F7585CA}"/>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15BF3E-3801-D146-AF49-4528E6966897}"/>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C792E57-A185-014F-A36E-C22EA0614C8B}"/>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93E5861-4822-0648-B05F-415073C245A6}"/>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6AE6CE7-7F8A-0B4F-ABA4-CD8797800E21}"/>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853976A3-F2BC-B74B-8DE9-BBD40273464E}"/>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A8295A84-4BF9-E141-9BF3-1C342DE86F72}"/>
              </a:ext>
            </a:extLst>
          </p:cNvPr>
          <p:cNvSpPr/>
          <p:nvPr/>
        </p:nvSpPr>
        <p:spPr>
          <a:xfrm>
            <a:off x="10177969" y="354452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CBC7DFDF-59A3-714E-AA2E-A7392C6052D9}"/>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C7E0604-9E09-0E4A-B156-48D9D735D24F}"/>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AD48A64-500E-404F-8196-9C2E79E15F5D}"/>
              </a:ext>
            </a:extLst>
          </p:cNvPr>
          <p:cNvSpPr/>
          <p:nvPr/>
        </p:nvSpPr>
        <p:spPr>
          <a:xfrm>
            <a:off x="10308517" y="1978086"/>
            <a:ext cx="972165" cy="581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98B66B1-AFB9-5B40-BEDC-6D9899B7D6A1}"/>
              </a:ext>
            </a:extLst>
          </p:cNvPr>
          <p:cNvSpPr/>
          <p:nvPr/>
        </p:nvSpPr>
        <p:spPr>
          <a:xfrm>
            <a:off x="10969315" y="201173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FF83DD0C-56FB-2340-82E0-BEDB8153463A}"/>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03E54729-9F8C-D944-82C0-67747A8CB405}"/>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E581BD89-3484-FC4E-BAA5-E36DEE8A6765}"/>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07C3AF56-B63E-4F4A-B216-96495196BB9C}"/>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3137C616-6A6B-BB44-BD06-BE317B7FBBC6}"/>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363FC99A-5AC2-B74B-B6DE-2BC8CC39733B}"/>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944B4D95-40C0-8949-A245-C76C636BFFC3}"/>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2D0094A-FD1C-2E4A-AF79-E0D82AC66CDE}"/>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E7803BF6-8227-A14C-8492-3672F8AF23CF}"/>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BEB33354-2DCD-204C-9702-9E039E72133E}"/>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5E8AF187-5372-CE4E-8746-133E9D3B2DC5}"/>
              </a:ext>
            </a:extLst>
          </p:cNvPr>
          <p:cNvSpPr/>
          <p:nvPr/>
        </p:nvSpPr>
        <p:spPr>
          <a:xfrm>
            <a:off x="10969315" y="22604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F4F64257-1D8E-C247-ADA3-90E96827314D}"/>
              </a:ext>
            </a:extLst>
          </p:cNvPr>
          <p:cNvSpPr txBox="1"/>
          <p:nvPr/>
        </p:nvSpPr>
        <p:spPr>
          <a:xfrm>
            <a:off x="10339751" y="1969439"/>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0" name="TextBox 89">
            <a:extLst>
              <a:ext uri="{FF2B5EF4-FFF2-40B4-BE49-F238E27FC236}">
                <a16:creationId xmlns:a16="http://schemas.microsoft.com/office/drawing/2014/main" id="{F94EFE99-23A1-C14C-B20D-6055788FD34D}"/>
              </a:ext>
            </a:extLst>
          </p:cNvPr>
          <p:cNvSpPr txBox="1"/>
          <p:nvPr/>
        </p:nvSpPr>
        <p:spPr>
          <a:xfrm>
            <a:off x="10341420" y="2221357"/>
            <a:ext cx="126868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a:t>
            </a:r>
          </a:p>
        </p:txBody>
      </p:sp>
      <p:sp>
        <p:nvSpPr>
          <p:cNvPr id="91" name="Rectangle 90">
            <a:extLst>
              <a:ext uri="{FF2B5EF4-FFF2-40B4-BE49-F238E27FC236}">
                <a16:creationId xmlns:a16="http://schemas.microsoft.com/office/drawing/2014/main" id="{4B669712-9084-BF44-9CF8-5DA2F3430300}"/>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Straight Connector 91">
            <a:extLst>
              <a:ext uri="{FF2B5EF4-FFF2-40B4-BE49-F238E27FC236}">
                <a16:creationId xmlns:a16="http://schemas.microsoft.com/office/drawing/2014/main" id="{08F2C909-D57E-C846-8CF5-ED2BA1EA8341}"/>
              </a:ext>
            </a:extLst>
          </p:cNvPr>
          <p:cNvCxnSpPr>
            <a:cxnSpLocks/>
            <a:stCxn id="78" idx="6"/>
          </p:cNvCxnSpPr>
          <p:nvPr/>
        </p:nvCxnSpPr>
        <p:spPr>
          <a:xfrm>
            <a:off x="9502258" y="3629102"/>
            <a:ext cx="308991" cy="21471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97C40FB-B4FE-F94A-8413-0C0D5DDDB510}"/>
              </a:ext>
            </a:extLst>
          </p:cNvPr>
          <p:cNvCxnSpPr>
            <a:cxnSpLocks/>
            <a:stCxn id="53" idx="3"/>
          </p:cNvCxnSpPr>
          <p:nvPr/>
        </p:nvCxnSpPr>
        <p:spPr>
          <a:xfrm flipH="1">
            <a:off x="10101792" y="3739644"/>
            <a:ext cx="109655" cy="104176"/>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9032005-3177-A546-ADD8-0F8E33B480E3}"/>
              </a:ext>
            </a:extLst>
          </p:cNvPr>
          <p:cNvCxnSpPr>
            <a:cxnSpLocks/>
            <a:stCxn id="66" idx="0"/>
          </p:cNvCxnSpPr>
          <p:nvPr/>
        </p:nvCxnSpPr>
        <p:spPr>
          <a:xfrm flipV="1">
            <a:off x="9952904" y="3986301"/>
            <a:ext cx="3617" cy="34311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E50D3EE-2D53-B943-8B67-F854BFAAE303}"/>
              </a:ext>
            </a:extLst>
          </p:cNvPr>
          <p:cNvSpPr/>
          <p:nvPr/>
        </p:nvSpPr>
        <p:spPr>
          <a:xfrm>
            <a:off x="10136121" y="350259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46CB116-9E1F-D249-AB34-24826F9351B3}"/>
              </a:ext>
            </a:extLst>
          </p:cNvPr>
          <p:cNvSpPr/>
          <p:nvPr/>
        </p:nvSpPr>
        <p:spPr>
          <a:xfrm>
            <a:off x="9801069" y="4287487"/>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E524F42-ADF3-3F4A-A6DA-5ED9E09D57EE}"/>
              </a:ext>
            </a:extLst>
          </p:cNvPr>
          <p:cNvSpPr/>
          <p:nvPr/>
        </p:nvSpPr>
        <p:spPr>
          <a:xfrm>
            <a:off x="9818283" y="3701338"/>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69" name="Oval 68">
            <a:extLst>
              <a:ext uri="{FF2B5EF4-FFF2-40B4-BE49-F238E27FC236}">
                <a16:creationId xmlns:a16="http://schemas.microsoft.com/office/drawing/2014/main" id="{AF8AC8C5-6A3A-E84C-9AA1-ECA4BCF36CDB}"/>
              </a:ext>
            </a:extLst>
          </p:cNvPr>
          <p:cNvSpPr/>
          <p:nvPr/>
        </p:nvSpPr>
        <p:spPr>
          <a:xfrm>
            <a:off x="5417286" y="513238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1FA1676-FFC1-8745-A455-340704182168}"/>
              </a:ext>
            </a:extLst>
          </p:cNvPr>
          <p:cNvSpPr/>
          <p:nvPr/>
        </p:nvSpPr>
        <p:spPr>
          <a:xfrm>
            <a:off x="9231454" y="3473994"/>
            <a:ext cx="304777" cy="31244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4D17957-086A-EE44-A3B3-AD40EE34B8F4}"/>
              </a:ext>
            </a:extLst>
          </p:cNvPr>
          <p:cNvSpPr/>
          <p:nvPr/>
        </p:nvSpPr>
        <p:spPr>
          <a:xfrm>
            <a:off x="3510034" y="2533817"/>
            <a:ext cx="290543" cy="2864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5" name="Rectangle 44">
            <a:extLst>
              <a:ext uri="{FF2B5EF4-FFF2-40B4-BE49-F238E27FC236}">
                <a16:creationId xmlns:a16="http://schemas.microsoft.com/office/drawing/2014/main" id="{E761FF6A-72EB-1E4B-9B1D-2C4B716FB646}"/>
              </a:ext>
            </a:extLst>
          </p:cNvPr>
          <p:cNvSpPr/>
          <p:nvPr/>
        </p:nvSpPr>
        <p:spPr>
          <a:xfrm>
            <a:off x="6343718" y="3813857"/>
            <a:ext cx="290543" cy="28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46" name="Picture 45">
            <a:extLst>
              <a:ext uri="{FF2B5EF4-FFF2-40B4-BE49-F238E27FC236}">
                <a16:creationId xmlns:a16="http://schemas.microsoft.com/office/drawing/2014/main" id="{745404A6-E034-8E4C-AC4B-439128B3E5EF}"/>
              </a:ext>
            </a:extLst>
          </p:cNvPr>
          <p:cNvPicPr>
            <a:picLocks noChangeAspect="1"/>
          </p:cNvPicPr>
          <p:nvPr/>
        </p:nvPicPr>
        <p:blipFill>
          <a:blip r:embed="rId3"/>
          <a:stretch>
            <a:fillRect/>
          </a:stretch>
        </p:blipFill>
        <p:spPr>
          <a:xfrm>
            <a:off x="9285988" y="5885211"/>
            <a:ext cx="216270" cy="144180"/>
          </a:xfrm>
          <a:prstGeom prst="rect">
            <a:avLst/>
          </a:prstGeom>
        </p:spPr>
      </p:pic>
      <p:pic>
        <p:nvPicPr>
          <p:cNvPr id="47" name="Picture 46">
            <a:extLst>
              <a:ext uri="{FF2B5EF4-FFF2-40B4-BE49-F238E27FC236}">
                <a16:creationId xmlns:a16="http://schemas.microsoft.com/office/drawing/2014/main" id="{6EFB9FE5-FFC8-1742-91F9-D5609E6A65C7}"/>
              </a:ext>
            </a:extLst>
          </p:cNvPr>
          <p:cNvPicPr>
            <a:picLocks noChangeAspect="1"/>
          </p:cNvPicPr>
          <p:nvPr/>
        </p:nvPicPr>
        <p:blipFill>
          <a:blip r:embed="rId4"/>
          <a:stretch>
            <a:fillRect/>
          </a:stretch>
        </p:blipFill>
        <p:spPr>
          <a:xfrm>
            <a:off x="7165615" y="3599222"/>
            <a:ext cx="222824" cy="144180"/>
          </a:xfrm>
          <a:prstGeom prst="rect">
            <a:avLst/>
          </a:prstGeom>
        </p:spPr>
      </p:pic>
    </p:spTree>
    <p:extLst>
      <p:ext uri="{BB962C8B-B14F-4D97-AF65-F5344CB8AC3E}">
        <p14:creationId xmlns:p14="http://schemas.microsoft.com/office/powerpoint/2010/main" val="117444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in sklearn</a:t>
            </a:r>
            <a:endParaRPr lang="en-US" b="1" dirty="0"/>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a:xfrm>
            <a:off x="852492" y="1291120"/>
            <a:ext cx="10842630" cy="4700105"/>
          </a:xfrm>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KNeighborsClassifier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classifier implementing the K Nearest Neighbors vote - </a:t>
            </a:r>
          </a:p>
          <a:p>
            <a:pPr marL="435957" lvl="1"/>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indent="-21243"/>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KNeighborsClassifier</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(n_neighbors=5, metric='</a:t>
            </a:r>
            <a:r>
              <a:rPr lang="en-US" sz="2800" i="1" dirty="0" err="1">
                <a:latin typeface="Amazon Ember Light" panose="020B0403020204020204" pitchFamily="34" charset="0"/>
                <a:ea typeface="Amazon Ember Light" panose="020B0403020204020204" pitchFamily="34" charset="0"/>
                <a:cs typeface="Amazon Ember Light" panose="020B0403020204020204" pitchFamily="34" charset="0"/>
              </a:rPr>
              <a:t>minkowski</a:t>
            </a: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 p=2)</a:t>
            </a:r>
          </a:p>
          <a:p>
            <a:pPr indent="-21243"/>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893157" lvl="1" indent="-457200">
              <a:buFont typeface="Arial" panose="020B0604020202020204" pitchFamily="34" charset="0"/>
              <a:buChar char="•"/>
            </a:pP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n_neighbors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How to choose K? </a:t>
            </a:r>
          </a:p>
          <a:p>
            <a:pPr marL="893157" lvl="1" indent="-457200">
              <a:buFont typeface="Arial" panose="020B0604020202020204" pitchFamily="34" charset="0"/>
              <a:buChar char="•"/>
            </a:pPr>
            <a:r>
              <a:rPr lang="en-US" sz="2800" i="1" dirty="0">
                <a:latin typeface="Amazon Ember Light" panose="020B0403020204020204" pitchFamily="34" charset="0"/>
                <a:ea typeface="Amazon Ember Light" panose="020B0403020204020204" pitchFamily="34" charset="0"/>
                <a:cs typeface="Amazon Ember Light" panose="020B0403020204020204" pitchFamily="34" charset="0"/>
              </a:rPr>
              <a:t>metric</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How to calculate distances? </a:t>
            </a:r>
          </a:p>
          <a:p>
            <a:pPr marL="893157" lvl="1" indent="-457200">
              <a:buFont typeface="Arial" panose="020B0604020202020204" pitchFamily="34" charset="0"/>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full interface is larger.</a:t>
            </a:r>
          </a:p>
          <a:p>
            <a:endParaRPr lang="en-US" sz="3000" i="1" dirty="0"/>
          </a:p>
        </p:txBody>
      </p:sp>
      <p:sp>
        <p:nvSpPr>
          <p:cNvPr id="4" name="Rectangle 3">
            <a:extLst>
              <a:ext uri="{FF2B5EF4-FFF2-40B4-BE49-F238E27FC236}">
                <a16:creationId xmlns:a16="http://schemas.microsoft.com/office/drawing/2014/main" id="{5CD09893-9105-5F4D-AF0C-08C26862EBFB}"/>
              </a:ext>
            </a:extLst>
          </p:cNvPr>
          <p:cNvSpPr/>
          <p:nvPr/>
        </p:nvSpPr>
        <p:spPr>
          <a:xfrm>
            <a:off x="3626857" y="1681079"/>
            <a:ext cx="2558477"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.predict()</a:t>
            </a:r>
          </a:p>
        </p:txBody>
      </p:sp>
    </p:spTree>
    <p:extLst>
      <p:ext uri="{BB962C8B-B14F-4D97-AF65-F5344CB8AC3E}">
        <p14:creationId xmlns:p14="http://schemas.microsoft.com/office/powerpoint/2010/main" val="1831778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Choosing K</a:t>
            </a:r>
          </a:p>
        </p:txBody>
      </p:sp>
      <p:sp>
        <p:nvSpPr>
          <p:cNvPr id="263" name="Content Placeholder 2">
            <a:extLst>
              <a:ext uri="{FF2B5EF4-FFF2-40B4-BE49-F238E27FC236}">
                <a16:creationId xmlns:a16="http://schemas.microsoft.com/office/drawing/2014/main" id="{A83394FC-7D1B-E143-B763-4265FC871E8A}"/>
              </a:ext>
            </a:extLst>
          </p:cNvPr>
          <p:cNvSpPr>
            <a:spLocks noGrp="1"/>
          </p:cNvSpPr>
          <p:nvPr>
            <p:ph sz="half" idx="10"/>
          </p:nvPr>
        </p:nvSpPr>
        <p:spPr>
          <a:xfrm>
            <a:off x="852492" y="1291120"/>
            <a:ext cx="10842630" cy="4549843"/>
          </a:xfrm>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choose K? </a:t>
            </a:r>
          </a:p>
          <a:p>
            <a:pPr marL="800100" lvl="1" indent="-3429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Use a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set to select an appropriate value for K.</a:t>
            </a:r>
          </a:p>
          <a:p>
            <a:endParaRPr lang="en-US" sz="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5" name="Group 4">
            <a:extLst>
              <a:ext uri="{FF2B5EF4-FFF2-40B4-BE49-F238E27FC236}">
                <a16:creationId xmlns:a16="http://schemas.microsoft.com/office/drawing/2014/main" id="{929E6C3D-74EB-2842-AA4A-56BF2B1889E4}"/>
              </a:ext>
            </a:extLst>
          </p:cNvPr>
          <p:cNvGrpSpPr/>
          <p:nvPr/>
        </p:nvGrpSpPr>
        <p:grpSpPr>
          <a:xfrm>
            <a:off x="330093" y="2863367"/>
            <a:ext cx="2807512" cy="2620078"/>
            <a:chOff x="660410" y="2921607"/>
            <a:chExt cx="2807512" cy="2620078"/>
          </a:xfrm>
        </p:grpSpPr>
        <p:grpSp>
          <p:nvGrpSpPr>
            <p:cNvPr id="152" name="Group 151">
              <a:extLst>
                <a:ext uri="{FF2B5EF4-FFF2-40B4-BE49-F238E27FC236}">
                  <a16:creationId xmlns:a16="http://schemas.microsoft.com/office/drawing/2014/main" id="{0C35E4B6-B194-F242-8BD8-19327AB76625}"/>
                </a:ext>
              </a:extLst>
            </p:cNvPr>
            <p:cNvGrpSpPr/>
            <p:nvPr/>
          </p:nvGrpSpPr>
          <p:grpSpPr>
            <a:xfrm>
              <a:off x="660410" y="2921607"/>
              <a:ext cx="2807512" cy="2620078"/>
              <a:chOff x="7440203" y="1978086"/>
              <a:chExt cx="3840480" cy="3840480"/>
            </a:xfrm>
          </p:grpSpPr>
          <p:sp>
            <p:nvSpPr>
              <p:cNvPr id="158" name="Oval 157">
                <a:extLst>
                  <a:ext uri="{FF2B5EF4-FFF2-40B4-BE49-F238E27FC236}">
                    <a16:creationId xmlns:a16="http://schemas.microsoft.com/office/drawing/2014/main" id="{90A51D4D-B45B-CA4D-A380-3AC2A84689DF}"/>
                  </a:ext>
                </a:extLst>
              </p:cNvPr>
              <p:cNvSpPr/>
              <p:nvPr/>
            </p:nvSpPr>
            <p:spPr>
              <a:xfrm>
                <a:off x="9349835" y="2379674"/>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Oval 158">
                <a:extLst>
                  <a:ext uri="{FF2B5EF4-FFF2-40B4-BE49-F238E27FC236}">
                    <a16:creationId xmlns:a16="http://schemas.microsoft.com/office/drawing/2014/main" id="{9F25B4FA-22E5-F443-9D97-E854CE52E28F}"/>
                  </a:ext>
                </a:extLst>
              </p:cNvPr>
              <p:cNvSpPr/>
              <p:nvPr/>
            </p:nvSpPr>
            <p:spPr>
              <a:xfrm>
                <a:off x="9724304" y="229153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Oval 159">
                <a:extLst>
                  <a:ext uri="{FF2B5EF4-FFF2-40B4-BE49-F238E27FC236}">
                    <a16:creationId xmlns:a16="http://schemas.microsoft.com/office/drawing/2014/main" id="{26E02DE0-4332-9D4D-9AC8-7F103A34621C}"/>
                  </a:ext>
                </a:extLst>
              </p:cNvPr>
              <p:cNvSpPr/>
              <p:nvPr/>
            </p:nvSpPr>
            <p:spPr>
              <a:xfrm>
                <a:off x="10708059" y="2813490"/>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Oval 160">
                <a:extLst>
                  <a:ext uri="{FF2B5EF4-FFF2-40B4-BE49-F238E27FC236}">
                    <a16:creationId xmlns:a16="http://schemas.microsoft.com/office/drawing/2014/main" id="{19BED90F-A67D-A845-BB8B-333201F818EE}"/>
                  </a:ext>
                </a:extLst>
              </p:cNvPr>
              <p:cNvSpPr/>
              <p:nvPr/>
            </p:nvSpPr>
            <p:spPr>
              <a:xfrm>
                <a:off x="10639168" y="339334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Oval 161">
                <a:extLst>
                  <a:ext uri="{FF2B5EF4-FFF2-40B4-BE49-F238E27FC236}">
                    <a16:creationId xmlns:a16="http://schemas.microsoft.com/office/drawing/2014/main" id="{E99E91C4-DA04-FA4A-8B0D-3773A9323B5C}"/>
                  </a:ext>
                </a:extLst>
              </p:cNvPr>
              <p:cNvSpPr/>
              <p:nvPr/>
            </p:nvSpPr>
            <p:spPr>
              <a:xfrm>
                <a:off x="8833185" y="21162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3" name="Oval 162">
                <a:extLst>
                  <a:ext uri="{FF2B5EF4-FFF2-40B4-BE49-F238E27FC236}">
                    <a16:creationId xmlns:a16="http://schemas.microsoft.com/office/drawing/2014/main" id="{7F26EC47-F131-E74E-82BD-5FE4CC3846CA}"/>
                  </a:ext>
                </a:extLst>
              </p:cNvPr>
              <p:cNvSpPr/>
              <p:nvPr/>
            </p:nvSpPr>
            <p:spPr>
              <a:xfrm>
                <a:off x="8897038" y="2722509"/>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4" name="Oval 163">
                <a:extLst>
                  <a:ext uri="{FF2B5EF4-FFF2-40B4-BE49-F238E27FC236}">
                    <a16:creationId xmlns:a16="http://schemas.microsoft.com/office/drawing/2014/main" id="{5253619D-4CF0-314A-BD76-23723D7ED3ED}"/>
                  </a:ext>
                </a:extLst>
              </p:cNvPr>
              <p:cNvSpPr/>
              <p:nvPr/>
            </p:nvSpPr>
            <p:spPr>
              <a:xfrm>
                <a:off x="10159574" y="352481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5" name="Oval 164">
                <a:extLst>
                  <a:ext uri="{FF2B5EF4-FFF2-40B4-BE49-F238E27FC236}">
                    <a16:creationId xmlns:a16="http://schemas.microsoft.com/office/drawing/2014/main" id="{29D4268C-E4E5-7F49-A8D1-59F6B70A1AE2}"/>
                  </a:ext>
                </a:extLst>
              </p:cNvPr>
              <p:cNvSpPr/>
              <p:nvPr/>
            </p:nvSpPr>
            <p:spPr>
              <a:xfrm>
                <a:off x="10780485" y="4399547"/>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Oval 165">
                <a:extLst>
                  <a:ext uri="{FF2B5EF4-FFF2-40B4-BE49-F238E27FC236}">
                    <a16:creationId xmlns:a16="http://schemas.microsoft.com/office/drawing/2014/main" id="{120A41AC-D47B-E54E-B185-AB201B361E3A}"/>
                  </a:ext>
                </a:extLst>
              </p:cNvPr>
              <p:cNvSpPr/>
              <p:nvPr/>
            </p:nvSpPr>
            <p:spPr>
              <a:xfrm>
                <a:off x="9860260" y="2833588"/>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Oval 170">
                <a:extLst>
                  <a:ext uri="{FF2B5EF4-FFF2-40B4-BE49-F238E27FC236}">
                    <a16:creationId xmlns:a16="http://schemas.microsoft.com/office/drawing/2014/main" id="{99B4E224-37F3-E640-95FC-58ABC6E9F8D6}"/>
                  </a:ext>
                </a:extLst>
              </p:cNvPr>
              <p:cNvSpPr/>
              <p:nvPr/>
            </p:nvSpPr>
            <p:spPr>
              <a:xfrm>
                <a:off x="8957981" y="4628147"/>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2" name="Oval 171">
                <a:extLst>
                  <a:ext uri="{FF2B5EF4-FFF2-40B4-BE49-F238E27FC236}">
                    <a16:creationId xmlns:a16="http://schemas.microsoft.com/office/drawing/2014/main" id="{AE63B284-8439-774F-9E5A-B34C1664F85C}"/>
                  </a:ext>
                </a:extLst>
              </p:cNvPr>
              <p:cNvSpPr/>
              <p:nvPr/>
            </p:nvSpPr>
            <p:spPr>
              <a:xfrm>
                <a:off x="9838604" y="432941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4" name="Oval 173">
                <a:extLst>
                  <a:ext uri="{FF2B5EF4-FFF2-40B4-BE49-F238E27FC236}">
                    <a16:creationId xmlns:a16="http://schemas.microsoft.com/office/drawing/2014/main" id="{1B57744C-C2AB-AB4F-91AD-3B8D965DADDF}"/>
                  </a:ext>
                </a:extLst>
              </p:cNvPr>
              <p:cNvSpPr/>
              <p:nvPr/>
            </p:nvSpPr>
            <p:spPr>
              <a:xfrm>
                <a:off x="7833140" y="35712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6" name="Oval 175">
                <a:extLst>
                  <a:ext uri="{FF2B5EF4-FFF2-40B4-BE49-F238E27FC236}">
                    <a16:creationId xmlns:a16="http://schemas.microsoft.com/office/drawing/2014/main" id="{5802AAA3-AD95-5445-8252-D3D27A528FCF}"/>
                  </a:ext>
                </a:extLst>
              </p:cNvPr>
              <p:cNvSpPr/>
              <p:nvPr/>
            </p:nvSpPr>
            <p:spPr>
              <a:xfrm>
                <a:off x="9273658" y="3514802"/>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7" name="Oval 176">
                <a:extLst>
                  <a:ext uri="{FF2B5EF4-FFF2-40B4-BE49-F238E27FC236}">
                    <a16:creationId xmlns:a16="http://schemas.microsoft.com/office/drawing/2014/main" id="{E07CF8E4-5800-D146-A18F-2615A92519E0}"/>
                  </a:ext>
                </a:extLst>
              </p:cNvPr>
              <p:cNvSpPr/>
              <p:nvPr/>
            </p:nvSpPr>
            <p:spPr>
              <a:xfrm>
                <a:off x="10168057" y="525149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8" name="Oval 177">
                <a:extLst>
                  <a:ext uri="{FF2B5EF4-FFF2-40B4-BE49-F238E27FC236}">
                    <a16:creationId xmlns:a16="http://schemas.microsoft.com/office/drawing/2014/main" id="{55C513A9-8397-D247-89F4-02EF03E43398}"/>
                  </a:ext>
                </a:extLst>
              </p:cNvPr>
              <p:cNvSpPr/>
              <p:nvPr/>
            </p:nvSpPr>
            <p:spPr>
              <a:xfrm>
                <a:off x="8743372" y="4107378"/>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0" name="Oval 179">
                <a:extLst>
                  <a:ext uri="{FF2B5EF4-FFF2-40B4-BE49-F238E27FC236}">
                    <a16:creationId xmlns:a16="http://schemas.microsoft.com/office/drawing/2014/main" id="{136FB3D8-F061-A544-B50A-0EDB8694A199}"/>
                  </a:ext>
                </a:extLst>
              </p:cNvPr>
              <p:cNvSpPr/>
              <p:nvPr/>
            </p:nvSpPr>
            <p:spPr>
              <a:xfrm>
                <a:off x="7718840" y="441141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1" name="Oval 180">
                <a:extLst>
                  <a:ext uri="{FF2B5EF4-FFF2-40B4-BE49-F238E27FC236}">
                    <a16:creationId xmlns:a16="http://schemas.microsoft.com/office/drawing/2014/main" id="{E6DF6AD7-9589-ED43-B5E8-BA9B179C08A4}"/>
                  </a:ext>
                </a:extLst>
              </p:cNvPr>
              <p:cNvSpPr/>
              <p:nvPr/>
            </p:nvSpPr>
            <p:spPr>
              <a:xfrm>
                <a:off x="7833140" y="5174785"/>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2" name="Oval 181">
                <a:extLst>
                  <a:ext uri="{FF2B5EF4-FFF2-40B4-BE49-F238E27FC236}">
                    <a16:creationId xmlns:a16="http://schemas.microsoft.com/office/drawing/2014/main" id="{7C0A5913-7BD7-4F4F-9714-B63AF44EEE08}"/>
                  </a:ext>
                </a:extLst>
              </p:cNvPr>
              <p:cNvSpPr/>
              <p:nvPr/>
            </p:nvSpPr>
            <p:spPr>
              <a:xfrm>
                <a:off x="8345200" y="46070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3" name="Oval 182">
                <a:extLst>
                  <a:ext uri="{FF2B5EF4-FFF2-40B4-BE49-F238E27FC236}">
                    <a16:creationId xmlns:a16="http://schemas.microsoft.com/office/drawing/2014/main" id="{85F55BA0-1AAF-1F40-941A-AB9012FFB44C}"/>
                  </a:ext>
                </a:extLst>
              </p:cNvPr>
              <p:cNvSpPr/>
              <p:nvPr/>
            </p:nvSpPr>
            <p:spPr>
              <a:xfrm>
                <a:off x="8237019" y="3075214"/>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7" name="Rectangle 186">
                <a:extLst>
                  <a:ext uri="{FF2B5EF4-FFF2-40B4-BE49-F238E27FC236}">
                    <a16:creationId xmlns:a16="http://schemas.microsoft.com/office/drawing/2014/main" id="{FCDE5C75-6979-7D45-B595-317C785483A5}"/>
                  </a:ext>
                </a:extLst>
              </p:cNvPr>
              <p:cNvSpPr/>
              <p:nvPr/>
            </p:nvSpPr>
            <p:spPr>
              <a:xfrm>
                <a:off x="7440203" y="1978086"/>
                <a:ext cx="3840480" cy="3840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53" name="Rectangle 152">
              <a:extLst>
                <a:ext uri="{FF2B5EF4-FFF2-40B4-BE49-F238E27FC236}">
                  <a16:creationId xmlns:a16="http://schemas.microsoft.com/office/drawing/2014/main" id="{D1351B6C-8A0A-8F42-A184-22D18AB7A040}"/>
                </a:ext>
              </a:extLst>
            </p:cNvPr>
            <p:cNvSpPr/>
            <p:nvPr/>
          </p:nvSpPr>
          <p:spPr>
            <a:xfrm>
              <a:off x="2398863" y="4070819"/>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55" name="Oval 154">
              <a:extLst>
                <a:ext uri="{FF2B5EF4-FFF2-40B4-BE49-F238E27FC236}">
                  <a16:creationId xmlns:a16="http://schemas.microsoft.com/office/drawing/2014/main" id="{FD73A32A-E955-CC47-9D92-4CC87FD5BDD2}"/>
                </a:ext>
              </a:extLst>
            </p:cNvPr>
            <p:cNvSpPr/>
            <p:nvPr/>
          </p:nvSpPr>
          <p:spPr>
            <a:xfrm>
              <a:off x="2221120" y="3903883"/>
              <a:ext cx="567879" cy="528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9" name="Oval 188">
              <a:extLst>
                <a:ext uri="{FF2B5EF4-FFF2-40B4-BE49-F238E27FC236}">
                  <a16:creationId xmlns:a16="http://schemas.microsoft.com/office/drawing/2014/main" id="{0282744E-C6EB-D94E-B7DB-9278641433FA}"/>
                </a:ext>
              </a:extLst>
            </p:cNvPr>
            <p:cNvSpPr/>
            <p:nvPr/>
          </p:nvSpPr>
          <p:spPr>
            <a:xfrm>
              <a:off x="2606804" y="3947047"/>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 name="Group 2">
            <a:extLst>
              <a:ext uri="{FF2B5EF4-FFF2-40B4-BE49-F238E27FC236}">
                <a16:creationId xmlns:a16="http://schemas.microsoft.com/office/drawing/2014/main" id="{E5D9B147-FE6F-6B4C-9E47-AE803B6C8AE7}"/>
              </a:ext>
            </a:extLst>
          </p:cNvPr>
          <p:cNvGrpSpPr/>
          <p:nvPr/>
        </p:nvGrpSpPr>
        <p:grpSpPr>
          <a:xfrm>
            <a:off x="3325520" y="2856200"/>
            <a:ext cx="2807512" cy="2620077"/>
            <a:chOff x="4620604" y="2921607"/>
            <a:chExt cx="2807512" cy="2620077"/>
          </a:xfrm>
        </p:grpSpPr>
        <p:sp>
          <p:nvSpPr>
            <p:cNvPr id="39" name="Oval 38">
              <a:extLst>
                <a:ext uri="{FF2B5EF4-FFF2-40B4-BE49-F238E27FC236}">
                  <a16:creationId xmlns:a16="http://schemas.microsoft.com/office/drawing/2014/main" id="{2FACDA92-E408-6C42-A4FF-A8BC48603A41}"/>
                </a:ext>
              </a:extLst>
            </p:cNvPr>
            <p:cNvSpPr/>
            <p:nvPr/>
          </p:nvSpPr>
          <p:spPr>
            <a:xfrm>
              <a:off x="6016605" y="3195581"/>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DA226970-D86F-0447-8D50-F06D0C21080D}"/>
                </a:ext>
              </a:extLst>
            </p:cNvPr>
            <p:cNvSpPr/>
            <p:nvPr/>
          </p:nvSpPr>
          <p:spPr>
            <a:xfrm>
              <a:off x="6290354" y="313545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B668F819-B951-8643-908C-77EA2D03C4ED}"/>
                </a:ext>
              </a:extLst>
            </p:cNvPr>
            <p:cNvSpPr/>
            <p:nvPr/>
          </p:nvSpPr>
          <p:spPr>
            <a:xfrm>
              <a:off x="7009510" y="349154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F1C8876D-3152-BC42-BF58-821618469B39}"/>
                </a:ext>
              </a:extLst>
            </p:cNvPr>
            <p:cNvSpPr/>
            <p:nvPr/>
          </p:nvSpPr>
          <p:spPr>
            <a:xfrm>
              <a:off x="6959148" y="388713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Oval 42">
              <a:extLst>
                <a:ext uri="{FF2B5EF4-FFF2-40B4-BE49-F238E27FC236}">
                  <a16:creationId xmlns:a16="http://schemas.microsoft.com/office/drawing/2014/main" id="{F0E50CA3-615F-3A47-8B45-83B341C0065D}"/>
                </a:ext>
              </a:extLst>
            </p:cNvPr>
            <p:cNvSpPr/>
            <p:nvPr/>
          </p:nvSpPr>
          <p:spPr>
            <a:xfrm>
              <a:off x="5638918" y="3015834"/>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Oval 43">
              <a:extLst>
                <a:ext uri="{FF2B5EF4-FFF2-40B4-BE49-F238E27FC236}">
                  <a16:creationId xmlns:a16="http://schemas.microsoft.com/office/drawing/2014/main" id="{18C6AF9D-F043-574A-A510-60826CE60855}"/>
                </a:ext>
              </a:extLst>
            </p:cNvPr>
            <p:cNvSpPr/>
            <p:nvPr/>
          </p:nvSpPr>
          <p:spPr>
            <a:xfrm>
              <a:off x="5685596" y="342947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Oval 44">
              <a:extLst>
                <a:ext uri="{FF2B5EF4-FFF2-40B4-BE49-F238E27FC236}">
                  <a16:creationId xmlns:a16="http://schemas.microsoft.com/office/drawing/2014/main" id="{9225A965-B269-384B-94C8-F3E34BF26088}"/>
                </a:ext>
              </a:extLst>
            </p:cNvPr>
            <p:cNvSpPr/>
            <p:nvPr/>
          </p:nvSpPr>
          <p:spPr>
            <a:xfrm>
              <a:off x="6621997" y="397701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Oval 45">
              <a:extLst>
                <a:ext uri="{FF2B5EF4-FFF2-40B4-BE49-F238E27FC236}">
                  <a16:creationId xmlns:a16="http://schemas.microsoft.com/office/drawing/2014/main" id="{054AA516-CB30-B440-B49A-29373BBE2142}"/>
                </a:ext>
              </a:extLst>
            </p:cNvPr>
            <p:cNvSpPr/>
            <p:nvPr/>
          </p:nvSpPr>
          <p:spPr>
            <a:xfrm>
              <a:off x="7062456" y="457359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Oval 46">
              <a:extLst>
                <a:ext uri="{FF2B5EF4-FFF2-40B4-BE49-F238E27FC236}">
                  <a16:creationId xmlns:a16="http://schemas.microsoft.com/office/drawing/2014/main" id="{C5EE3557-D40A-B445-B070-4DB363DB5AEA}"/>
                </a:ext>
              </a:extLst>
            </p:cNvPr>
            <p:cNvSpPr/>
            <p:nvPr/>
          </p:nvSpPr>
          <p:spPr>
            <a:xfrm>
              <a:off x="6389742" y="3505253"/>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8D08E1E8-7D14-0742-A34B-EF1CE39A30C6}"/>
                </a:ext>
              </a:extLst>
            </p:cNvPr>
            <p:cNvSpPr/>
            <p:nvPr/>
          </p:nvSpPr>
          <p:spPr>
            <a:xfrm>
              <a:off x="5730148" y="4729549"/>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Oval 68">
              <a:extLst>
                <a:ext uri="{FF2B5EF4-FFF2-40B4-BE49-F238E27FC236}">
                  <a16:creationId xmlns:a16="http://schemas.microsoft.com/office/drawing/2014/main" id="{D0075D8C-035F-A64D-9A1D-F36175214F32}"/>
                </a:ext>
              </a:extLst>
            </p:cNvPr>
            <p:cNvSpPr/>
            <p:nvPr/>
          </p:nvSpPr>
          <p:spPr>
            <a:xfrm>
              <a:off x="6373911" y="45257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Oval 69">
              <a:extLst>
                <a:ext uri="{FF2B5EF4-FFF2-40B4-BE49-F238E27FC236}">
                  <a16:creationId xmlns:a16="http://schemas.microsoft.com/office/drawing/2014/main" id="{973F9F11-302C-CC4E-8226-49239B1170DB}"/>
                </a:ext>
              </a:extLst>
            </p:cNvPr>
            <p:cNvSpPr/>
            <p:nvPr/>
          </p:nvSpPr>
          <p:spPr>
            <a:xfrm>
              <a:off x="4907853" y="400847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ABA8281A-4BD9-B24C-A651-80AEE69E748A}"/>
                </a:ext>
              </a:extLst>
            </p:cNvPr>
            <p:cNvSpPr/>
            <p:nvPr/>
          </p:nvSpPr>
          <p:spPr>
            <a:xfrm>
              <a:off x="5960917" y="396999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a:extLst>
                <a:ext uri="{FF2B5EF4-FFF2-40B4-BE49-F238E27FC236}">
                  <a16:creationId xmlns:a16="http://schemas.microsoft.com/office/drawing/2014/main" id="{9B8D7DDF-9A8A-A647-9823-7BFCC20DE473}"/>
                </a:ext>
              </a:extLst>
            </p:cNvPr>
            <p:cNvSpPr/>
            <p:nvPr/>
          </p:nvSpPr>
          <p:spPr>
            <a:xfrm>
              <a:off x="6614751" y="515481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a:extLst>
                <a:ext uri="{FF2B5EF4-FFF2-40B4-BE49-F238E27FC236}">
                  <a16:creationId xmlns:a16="http://schemas.microsoft.com/office/drawing/2014/main" id="{CE6172E5-BB66-5C4F-9B6E-50DACA859785}"/>
                </a:ext>
              </a:extLst>
            </p:cNvPr>
            <p:cNvSpPr/>
            <p:nvPr/>
          </p:nvSpPr>
          <p:spPr>
            <a:xfrm>
              <a:off x="5573262" y="43742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D656F342-BE64-8349-A149-3967C36808A8}"/>
                </a:ext>
              </a:extLst>
            </p:cNvPr>
            <p:cNvSpPr/>
            <p:nvPr/>
          </p:nvSpPr>
          <p:spPr>
            <a:xfrm>
              <a:off x="4824296" y="4581688"/>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a:extLst>
                <a:ext uri="{FF2B5EF4-FFF2-40B4-BE49-F238E27FC236}">
                  <a16:creationId xmlns:a16="http://schemas.microsoft.com/office/drawing/2014/main" id="{1DA7356A-881B-8747-942F-B7CF4F250965}"/>
                </a:ext>
              </a:extLst>
            </p:cNvPr>
            <p:cNvSpPr/>
            <p:nvPr/>
          </p:nvSpPr>
          <p:spPr>
            <a:xfrm>
              <a:off x="4907853" y="51024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Oval 75">
              <a:extLst>
                <a:ext uri="{FF2B5EF4-FFF2-40B4-BE49-F238E27FC236}">
                  <a16:creationId xmlns:a16="http://schemas.microsoft.com/office/drawing/2014/main" id="{DFE3BB17-72B1-1E47-848B-EB024B7A7A06}"/>
                </a:ext>
              </a:extLst>
            </p:cNvPr>
            <p:cNvSpPr/>
            <p:nvPr/>
          </p:nvSpPr>
          <p:spPr>
            <a:xfrm>
              <a:off x="5282185" y="47151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Oval 76">
              <a:extLst>
                <a:ext uri="{FF2B5EF4-FFF2-40B4-BE49-F238E27FC236}">
                  <a16:creationId xmlns:a16="http://schemas.microsoft.com/office/drawing/2014/main" id="{B7209DD0-B31A-444E-BCF3-131C67900A7F}"/>
                </a:ext>
              </a:extLst>
            </p:cNvPr>
            <p:cNvSpPr/>
            <p:nvPr/>
          </p:nvSpPr>
          <p:spPr>
            <a:xfrm>
              <a:off x="5203101" y="367009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5AB30954-C3AF-CB44-AE9E-69A413EC8587}"/>
                </a:ext>
              </a:extLst>
            </p:cNvPr>
            <p:cNvSpPr/>
            <p:nvPr/>
          </p:nvSpPr>
          <p:spPr>
            <a:xfrm>
              <a:off x="4620604" y="2921607"/>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5" name="Rectangle 174">
              <a:extLst>
                <a:ext uri="{FF2B5EF4-FFF2-40B4-BE49-F238E27FC236}">
                  <a16:creationId xmlns:a16="http://schemas.microsoft.com/office/drawing/2014/main" id="{68F2A5D6-5518-D94E-A317-969F2E07B27E}"/>
                </a:ext>
              </a:extLst>
            </p:cNvPr>
            <p:cNvSpPr/>
            <p:nvPr/>
          </p:nvSpPr>
          <p:spPr>
            <a:xfrm>
              <a:off x="6359056" y="4097255"/>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48" name="Oval 47">
              <a:extLst>
                <a:ext uri="{FF2B5EF4-FFF2-40B4-BE49-F238E27FC236}">
                  <a16:creationId xmlns:a16="http://schemas.microsoft.com/office/drawing/2014/main" id="{ACBDBE2C-544F-E34E-8469-41A22CE318E7}"/>
                </a:ext>
              </a:extLst>
            </p:cNvPr>
            <p:cNvSpPr/>
            <p:nvPr/>
          </p:nvSpPr>
          <p:spPr>
            <a:xfrm>
              <a:off x="6016605" y="3773484"/>
              <a:ext cx="927452" cy="865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3" name="Oval 202">
              <a:extLst>
                <a:ext uri="{FF2B5EF4-FFF2-40B4-BE49-F238E27FC236}">
                  <a16:creationId xmlns:a16="http://schemas.microsoft.com/office/drawing/2014/main" id="{B28778E0-FAAA-4C4A-9E25-3D2B5933091E}"/>
                </a:ext>
              </a:extLst>
            </p:cNvPr>
            <p:cNvSpPr/>
            <p:nvPr/>
          </p:nvSpPr>
          <p:spPr>
            <a:xfrm>
              <a:off x="6338429" y="4492300"/>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4" name="Oval 203">
              <a:extLst>
                <a:ext uri="{FF2B5EF4-FFF2-40B4-BE49-F238E27FC236}">
                  <a16:creationId xmlns:a16="http://schemas.microsoft.com/office/drawing/2014/main" id="{6DC2079C-7C2D-B041-BCBC-94E85D7C05D2}"/>
                </a:ext>
              </a:extLst>
            </p:cNvPr>
            <p:cNvSpPr/>
            <p:nvPr/>
          </p:nvSpPr>
          <p:spPr>
            <a:xfrm>
              <a:off x="6580761" y="3941885"/>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5" name="Oval 204">
              <a:extLst>
                <a:ext uri="{FF2B5EF4-FFF2-40B4-BE49-F238E27FC236}">
                  <a16:creationId xmlns:a16="http://schemas.microsoft.com/office/drawing/2014/main" id="{EB2EF098-CB2B-FB4B-B1CF-82097C9E25BE}"/>
                </a:ext>
              </a:extLst>
            </p:cNvPr>
            <p:cNvSpPr/>
            <p:nvPr/>
          </p:nvSpPr>
          <p:spPr>
            <a:xfrm>
              <a:off x="5922607" y="3933067"/>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 name="Group 3">
            <a:extLst>
              <a:ext uri="{FF2B5EF4-FFF2-40B4-BE49-F238E27FC236}">
                <a16:creationId xmlns:a16="http://schemas.microsoft.com/office/drawing/2014/main" id="{F04E35AD-BC37-214F-AB4D-5AD8474716F6}"/>
              </a:ext>
            </a:extLst>
          </p:cNvPr>
          <p:cNvGrpSpPr/>
          <p:nvPr/>
        </p:nvGrpSpPr>
        <p:grpSpPr>
          <a:xfrm>
            <a:off x="6295363" y="2856200"/>
            <a:ext cx="2807512" cy="2620077"/>
            <a:chOff x="8535682" y="2895171"/>
            <a:chExt cx="2807512" cy="2620077"/>
          </a:xfrm>
        </p:grpSpPr>
        <p:sp>
          <p:nvSpPr>
            <p:cNvPr id="85" name="Oval 84">
              <a:extLst>
                <a:ext uri="{FF2B5EF4-FFF2-40B4-BE49-F238E27FC236}">
                  <a16:creationId xmlns:a16="http://schemas.microsoft.com/office/drawing/2014/main" id="{51FD5295-7FEE-6342-B34F-D4E9452D0CA1}"/>
                </a:ext>
              </a:extLst>
            </p:cNvPr>
            <p:cNvSpPr/>
            <p:nvPr/>
          </p:nvSpPr>
          <p:spPr>
            <a:xfrm>
              <a:off x="9931683" y="316914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Oval 86">
              <a:extLst>
                <a:ext uri="{FF2B5EF4-FFF2-40B4-BE49-F238E27FC236}">
                  <a16:creationId xmlns:a16="http://schemas.microsoft.com/office/drawing/2014/main" id="{42A3EF83-6262-E646-B89F-93DCE8A32303}"/>
                </a:ext>
              </a:extLst>
            </p:cNvPr>
            <p:cNvSpPr/>
            <p:nvPr/>
          </p:nvSpPr>
          <p:spPr>
            <a:xfrm>
              <a:off x="10205432" y="310901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Oval 89">
              <a:extLst>
                <a:ext uri="{FF2B5EF4-FFF2-40B4-BE49-F238E27FC236}">
                  <a16:creationId xmlns:a16="http://schemas.microsoft.com/office/drawing/2014/main" id="{013A1CA0-7C51-9942-B083-2AF578B9B143}"/>
                </a:ext>
              </a:extLst>
            </p:cNvPr>
            <p:cNvSpPr/>
            <p:nvPr/>
          </p:nvSpPr>
          <p:spPr>
            <a:xfrm>
              <a:off x="10924588" y="346510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Oval 90">
              <a:extLst>
                <a:ext uri="{FF2B5EF4-FFF2-40B4-BE49-F238E27FC236}">
                  <a16:creationId xmlns:a16="http://schemas.microsoft.com/office/drawing/2014/main" id="{DB372448-727F-0C43-9708-498EB4575C8C}"/>
                </a:ext>
              </a:extLst>
            </p:cNvPr>
            <p:cNvSpPr/>
            <p:nvPr/>
          </p:nvSpPr>
          <p:spPr>
            <a:xfrm>
              <a:off x="10860779" y="384724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Oval 91">
              <a:extLst>
                <a:ext uri="{FF2B5EF4-FFF2-40B4-BE49-F238E27FC236}">
                  <a16:creationId xmlns:a16="http://schemas.microsoft.com/office/drawing/2014/main" id="{10C56067-6926-2C45-B7F3-41AD1B8486BF}"/>
                </a:ext>
              </a:extLst>
            </p:cNvPr>
            <p:cNvSpPr/>
            <p:nvPr/>
          </p:nvSpPr>
          <p:spPr>
            <a:xfrm>
              <a:off x="9553996" y="2989398"/>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Oval 94">
              <a:extLst>
                <a:ext uri="{FF2B5EF4-FFF2-40B4-BE49-F238E27FC236}">
                  <a16:creationId xmlns:a16="http://schemas.microsoft.com/office/drawing/2014/main" id="{33430BEC-9999-CC4E-BF52-4AB15D9211A9}"/>
                </a:ext>
              </a:extLst>
            </p:cNvPr>
            <p:cNvSpPr/>
            <p:nvPr/>
          </p:nvSpPr>
          <p:spPr>
            <a:xfrm>
              <a:off x="9600674" y="340303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Oval 95">
              <a:extLst>
                <a:ext uri="{FF2B5EF4-FFF2-40B4-BE49-F238E27FC236}">
                  <a16:creationId xmlns:a16="http://schemas.microsoft.com/office/drawing/2014/main" id="{98E17934-6EF5-114C-8F86-A6458F8CECFD}"/>
                </a:ext>
              </a:extLst>
            </p:cNvPr>
            <p:cNvSpPr/>
            <p:nvPr/>
          </p:nvSpPr>
          <p:spPr>
            <a:xfrm>
              <a:off x="10537075" y="396383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Oval 96">
              <a:extLst>
                <a:ext uri="{FF2B5EF4-FFF2-40B4-BE49-F238E27FC236}">
                  <a16:creationId xmlns:a16="http://schemas.microsoft.com/office/drawing/2014/main" id="{4B4D9FAC-6E70-5A4F-9325-969821B2BAB4}"/>
                </a:ext>
              </a:extLst>
            </p:cNvPr>
            <p:cNvSpPr/>
            <p:nvPr/>
          </p:nvSpPr>
          <p:spPr>
            <a:xfrm>
              <a:off x="10977534" y="454715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Oval 97">
              <a:extLst>
                <a:ext uri="{FF2B5EF4-FFF2-40B4-BE49-F238E27FC236}">
                  <a16:creationId xmlns:a16="http://schemas.microsoft.com/office/drawing/2014/main" id="{8FE9872D-3838-2A4D-BD1A-8B5935DF912C}"/>
                </a:ext>
              </a:extLst>
            </p:cNvPr>
            <p:cNvSpPr/>
            <p:nvPr/>
          </p:nvSpPr>
          <p:spPr>
            <a:xfrm>
              <a:off x="10304820" y="3478817"/>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Oval 136">
              <a:extLst>
                <a:ext uri="{FF2B5EF4-FFF2-40B4-BE49-F238E27FC236}">
                  <a16:creationId xmlns:a16="http://schemas.microsoft.com/office/drawing/2014/main" id="{1F80D96E-F4CD-634E-88D4-D41B58ECEF3D}"/>
                </a:ext>
              </a:extLst>
            </p:cNvPr>
            <p:cNvSpPr/>
            <p:nvPr/>
          </p:nvSpPr>
          <p:spPr>
            <a:xfrm>
              <a:off x="9645226" y="4703113"/>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Oval 137">
              <a:extLst>
                <a:ext uri="{FF2B5EF4-FFF2-40B4-BE49-F238E27FC236}">
                  <a16:creationId xmlns:a16="http://schemas.microsoft.com/office/drawing/2014/main" id="{B1359A57-A162-734D-8E2A-11DB0F692CEC}"/>
                </a:ext>
              </a:extLst>
            </p:cNvPr>
            <p:cNvSpPr/>
            <p:nvPr/>
          </p:nvSpPr>
          <p:spPr>
            <a:xfrm>
              <a:off x="10288989" y="447241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Oval 138">
              <a:extLst>
                <a:ext uri="{FF2B5EF4-FFF2-40B4-BE49-F238E27FC236}">
                  <a16:creationId xmlns:a16="http://schemas.microsoft.com/office/drawing/2014/main" id="{C0C217C2-60E2-474D-B70C-2ACB8342A158}"/>
                </a:ext>
              </a:extLst>
            </p:cNvPr>
            <p:cNvSpPr/>
            <p:nvPr/>
          </p:nvSpPr>
          <p:spPr>
            <a:xfrm>
              <a:off x="8822931" y="398203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Oval 139">
              <a:extLst>
                <a:ext uri="{FF2B5EF4-FFF2-40B4-BE49-F238E27FC236}">
                  <a16:creationId xmlns:a16="http://schemas.microsoft.com/office/drawing/2014/main" id="{DDF3BD4F-6930-BA42-9856-94A49E31F760}"/>
                </a:ext>
              </a:extLst>
            </p:cNvPr>
            <p:cNvSpPr/>
            <p:nvPr/>
          </p:nvSpPr>
          <p:spPr>
            <a:xfrm>
              <a:off x="9875995" y="394356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Oval 140">
              <a:extLst>
                <a:ext uri="{FF2B5EF4-FFF2-40B4-BE49-F238E27FC236}">
                  <a16:creationId xmlns:a16="http://schemas.microsoft.com/office/drawing/2014/main" id="{02306A26-C78E-0544-8E8C-CA6BE2E20E5C}"/>
                </a:ext>
              </a:extLst>
            </p:cNvPr>
            <p:cNvSpPr/>
            <p:nvPr/>
          </p:nvSpPr>
          <p:spPr>
            <a:xfrm>
              <a:off x="10529829" y="51283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Oval 141">
              <a:extLst>
                <a:ext uri="{FF2B5EF4-FFF2-40B4-BE49-F238E27FC236}">
                  <a16:creationId xmlns:a16="http://schemas.microsoft.com/office/drawing/2014/main" id="{EA5FEBBD-DCAD-AA4B-A620-D4BC4B56C2AD}"/>
                </a:ext>
              </a:extLst>
            </p:cNvPr>
            <p:cNvSpPr/>
            <p:nvPr/>
          </p:nvSpPr>
          <p:spPr>
            <a:xfrm>
              <a:off x="9488340" y="43478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Oval 142">
              <a:extLst>
                <a:ext uri="{FF2B5EF4-FFF2-40B4-BE49-F238E27FC236}">
                  <a16:creationId xmlns:a16="http://schemas.microsoft.com/office/drawing/2014/main" id="{F210E51D-B64B-174C-9C5D-52CC788BB8E7}"/>
                </a:ext>
              </a:extLst>
            </p:cNvPr>
            <p:cNvSpPr/>
            <p:nvPr/>
          </p:nvSpPr>
          <p:spPr>
            <a:xfrm>
              <a:off x="8739374" y="455525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Oval 143">
              <a:extLst>
                <a:ext uri="{FF2B5EF4-FFF2-40B4-BE49-F238E27FC236}">
                  <a16:creationId xmlns:a16="http://schemas.microsoft.com/office/drawing/2014/main" id="{33069167-2180-BE43-B972-F9A69C36B2FE}"/>
                </a:ext>
              </a:extLst>
            </p:cNvPr>
            <p:cNvSpPr/>
            <p:nvPr/>
          </p:nvSpPr>
          <p:spPr>
            <a:xfrm>
              <a:off x="8822931" y="50760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Oval 144">
              <a:extLst>
                <a:ext uri="{FF2B5EF4-FFF2-40B4-BE49-F238E27FC236}">
                  <a16:creationId xmlns:a16="http://schemas.microsoft.com/office/drawing/2014/main" id="{BC8A1D42-D0D8-C540-9247-68629E5D7930}"/>
                </a:ext>
              </a:extLst>
            </p:cNvPr>
            <p:cNvSpPr/>
            <p:nvPr/>
          </p:nvSpPr>
          <p:spPr>
            <a:xfrm>
              <a:off x="9197263" y="46887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Oval 145">
              <a:extLst>
                <a:ext uri="{FF2B5EF4-FFF2-40B4-BE49-F238E27FC236}">
                  <a16:creationId xmlns:a16="http://schemas.microsoft.com/office/drawing/2014/main" id="{182832CF-66B8-F940-B1F5-8522A6937E87}"/>
                </a:ext>
              </a:extLst>
            </p:cNvPr>
            <p:cNvSpPr/>
            <p:nvPr/>
          </p:nvSpPr>
          <p:spPr>
            <a:xfrm>
              <a:off x="9118179" y="364366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Rectangle 149">
              <a:extLst>
                <a:ext uri="{FF2B5EF4-FFF2-40B4-BE49-F238E27FC236}">
                  <a16:creationId xmlns:a16="http://schemas.microsoft.com/office/drawing/2014/main" id="{708810F2-F0E2-8B4D-BFEE-D4F18EA3A19A}"/>
                </a:ext>
              </a:extLst>
            </p:cNvPr>
            <p:cNvSpPr/>
            <p:nvPr/>
          </p:nvSpPr>
          <p:spPr>
            <a:xfrm>
              <a:off x="8535682" y="2895171"/>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Rectangle 79">
              <a:extLst>
                <a:ext uri="{FF2B5EF4-FFF2-40B4-BE49-F238E27FC236}">
                  <a16:creationId xmlns:a16="http://schemas.microsoft.com/office/drawing/2014/main" id="{C19AF5F1-8567-6C42-8413-F06079473D82}"/>
                </a:ext>
              </a:extLst>
            </p:cNvPr>
            <p:cNvSpPr/>
            <p:nvPr/>
          </p:nvSpPr>
          <p:spPr>
            <a:xfrm>
              <a:off x="10255964" y="412611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84" name="Oval 83">
              <a:extLst>
                <a:ext uri="{FF2B5EF4-FFF2-40B4-BE49-F238E27FC236}">
                  <a16:creationId xmlns:a16="http://schemas.microsoft.com/office/drawing/2014/main" id="{484B43CF-1392-604B-87E3-2D4376642488}"/>
                </a:ext>
              </a:extLst>
            </p:cNvPr>
            <p:cNvSpPr/>
            <p:nvPr/>
          </p:nvSpPr>
          <p:spPr>
            <a:xfrm>
              <a:off x="9632608" y="3451122"/>
              <a:ext cx="1473271" cy="14866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9" name="Oval 198">
              <a:extLst>
                <a:ext uri="{FF2B5EF4-FFF2-40B4-BE49-F238E27FC236}">
                  <a16:creationId xmlns:a16="http://schemas.microsoft.com/office/drawing/2014/main" id="{8F6E4209-DAC2-574D-BD43-94A9D6BAF637}"/>
                </a:ext>
              </a:extLst>
            </p:cNvPr>
            <p:cNvSpPr/>
            <p:nvPr/>
          </p:nvSpPr>
          <p:spPr>
            <a:xfrm>
              <a:off x="10820275" y="3813714"/>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0" name="Oval 199">
              <a:extLst>
                <a:ext uri="{FF2B5EF4-FFF2-40B4-BE49-F238E27FC236}">
                  <a16:creationId xmlns:a16="http://schemas.microsoft.com/office/drawing/2014/main" id="{97071DEF-B25A-584F-9820-F102060FD054}"/>
                </a:ext>
              </a:extLst>
            </p:cNvPr>
            <p:cNvSpPr/>
            <p:nvPr/>
          </p:nvSpPr>
          <p:spPr>
            <a:xfrm>
              <a:off x="10257556" y="3444749"/>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1" name="Oval 200">
              <a:extLst>
                <a:ext uri="{FF2B5EF4-FFF2-40B4-BE49-F238E27FC236}">
                  <a16:creationId xmlns:a16="http://schemas.microsoft.com/office/drawing/2014/main" id="{26F27F03-89A3-BC4B-A195-0A7C0E494D07}"/>
                </a:ext>
              </a:extLst>
            </p:cNvPr>
            <p:cNvSpPr/>
            <p:nvPr/>
          </p:nvSpPr>
          <p:spPr>
            <a:xfrm>
              <a:off x="9838509" y="3911835"/>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2" name="Oval 201">
              <a:extLst>
                <a:ext uri="{FF2B5EF4-FFF2-40B4-BE49-F238E27FC236}">
                  <a16:creationId xmlns:a16="http://schemas.microsoft.com/office/drawing/2014/main" id="{F2DE07DE-64FF-4B48-BD3E-3785F93E0446}"/>
                </a:ext>
              </a:extLst>
            </p:cNvPr>
            <p:cNvSpPr/>
            <p:nvPr/>
          </p:nvSpPr>
          <p:spPr>
            <a:xfrm>
              <a:off x="10250690" y="4440483"/>
              <a:ext cx="243712" cy="22122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6" name="Oval 205">
              <a:extLst>
                <a:ext uri="{FF2B5EF4-FFF2-40B4-BE49-F238E27FC236}">
                  <a16:creationId xmlns:a16="http://schemas.microsoft.com/office/drawing/2014/main" id="{CC899C3E-ADAF-7B48-A933-B08924564B8B}"/>
                </a:ext>
              </a:extLst>
            </p:cNvPr>
            <p:cNvSpPr/>
            <p:nvPr/>
          </p:nvSpPr>
          <p:spPr>
            <a:xfrm>
              <a:off x="10502872" y="3928996"/>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207" name="Group 206">
            <a:extLst>
              <a:ext uri="{FF2B5EF4-FFF2-40B4-BE49-F238E27FC236}">
                <a16:creationId xmlns:a16="http://schemas.microsoft.com/office/drawing/2014/main" id="{C0918684-E8D6-C849-B8E7-36E9C6F3A23B}"/>
              </a:ext>
            </a:extLst>
          </p:cNvPr>
          <p:cNvGrpSpPr/>
          <p:nvPr/>
        </p:nvGrpSpPr>
        <p:grpSpPr>
          <a:xfrm>
            <a:off x="9251996" y="2856200"/>
            <a:ext cx="2807512" cy="2620077"/>
            <a:chOff x="8535682" y="2895171"/>
            <a:chExt cx="2807512" cy="2620077"/>
          </a:xfrm>
        </p:grpSpPr>
        <p:sp>
          <p:nvSpPr>
            <p:cNvPr id="208" name="Oval 207">
              <a:extLst>
                <a:ext uri="{FF2B5EF4-FFF2-40B4-BE49-F238E27FC236}">
                  <a16:creationId xmlns:a16="http://schemas.microsoft.com/office/drawing/2014/main" id="{F767FF9B-E097-C040-9CC0-15F39B6AA50D}"/>
                </a:ext>
              </a:extLst>
            </p:cNvPr>
            <p:cNvSpPr/>
            <p:nvPr/>
          </p:nvSpPr>
          <p:spPr>
            <a:xfrm>
              <a:off x="9931683" y="316914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9" name="Oval 208">
              <a:extLst>
                <a:ext uri="{FF2B5EF4-FFF2-40B4-BE49-F238E27FC236}">
                  <a16:creationId xmlns:a16="http://schemas.microsoft.com/office/drawing/2014/main" id="{D9A9069D-FEAE-BD49-8074-236B2918E3E6}"/>
                </a:ext>
              </a:extLst>
            </p:cNvPr>
            <p:cNvSpPr/>
            <p:nvPr/>
          </p:nvSpPr>
          <p:spPr>
            <a:xfrm>
              <a:off x="10205432" y="310901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0" name="Oval 209">
              <a:extLst>
                <a:ext uri="{FF2B5EF4-FFF2-40B4-BE49-F238E27FC236}">
                  <a16:creationId xmlns:a16="http://schemas.microsoft.com/office/drawing/2014/main" id="{9B285464-C100-8D48-8FBE-DE42CCDEB626}"/>
                </a:ext>
              </a:extLst>
            </p:cNvPr>
            <p:cNvSpPr/>
            <p:nvPr/>
          </p:nvSpPr>
          <p:spPr>
            <a:xfrm>
              <a:off x="10924588" y="346510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1" name="Oval 210">
              <a:extLst>
                <a:ext uri="{FF2B5EF4-FFF2-40B4-BE49-F238E27FC236}">
                  <a16:creationId xmlns:a16="http://schemas.microsoft.com/office/drawing/2014/main" id="{AA8EA67A-68C0-CB45-80FE-2F3C4F29BBF7}"/>
                </a:ext>
              </a:extLst>
            </p:cNvPr>
            <p:cNvSpPr/>
            <p:nvPr/>
          </p:nvSpPr>
          <p:spPr>
            <a:xfrm>
              <a:off x="10860779" y="384724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2" name="Oval 211">
              <a:extLst>
                <a:ext uri="{FF2B5EF4-FFF2-40B4-BE49-F238E27FC236}">
                  <a16:creationId xmlns:a16="http://schemas.microsoft.com/office/drawing/2014/main" id="{A8FF5D58-C9F6-B84D-89B0-764DD1E9B713}"/>
                </a:ext>
              </a:extLst>
            </p:cNvPr>
            <p:cNvSpPr/>
            <p:nvPr/>
          </p:nvSpPr>
          <p:spPr>
            <a:xfrm>
              <a:off x="9553996" y="2989398"/>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3" name="Oval 212">
              <a:extLst>
                <a:ext uri="{FF2B5EF4-FFF2-40B4-BE49-F238E27FC236}">
                  <a16:creationId xmlns:a16="http://schemas.microsoft.com/office/drawing/2014/main" id="{B89D8CB0-D199-084C-8FA0-8DA020CE325D}"/>
                </a:ext>
              </a:extLst>
            </p:cNvPr>
            <p:cNvSpPr/>
            <p:nvPr/>
          </p:nvSpPr>
          <p:spPr>
            <a:xfrm>
              <a:off x="9600674" y="340303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Oval 213">
              <a:extLst>
                <a:ext uri="{FF2B5EF4-FFF2-40B4-BE49-F238E27FC236}">
                  <a16:creationId xmlns:a16="http://schemas.microsoft.com/office/drawing/2014/main" id="{242ABE71-B97F-1F41-B8B5-EF6F265C60EC}"/>
                </a:ext>
              </a:extLst>
            </p:cNvPr>
            <p:cNvSpPr/>
            <p:nvPr/>
          </p:nvSpPr>
          <p:spPr>
            <a:xfrm>
              <a:off x="10537075" y="396383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Oval 214">
              <a:extLst>
                <a:ext uri="{FF2B5EF4-FFF2-40B4-BE49-F238E27FC236}">
                  <a16:creationId xmlns:a16="http://schemas.microsoft.com/office/drawing/2014/main" id="{D80E6B83-56C8-8644-ADD1-45E5C24C419D}"/>
                </a:ext>
              </a:extLst>
            </p:cNvPr>
            <p:cNvSpPr/>
            <p:nvPr/>
          </p:nvSpPr>
          <p:spPr>
            <a:xfrm>
              <a:off x="10977534" y="4547156"/>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Oval 215">
              <a:extLst>
                <a:ext uri="{FF2B5EF4-FFF2-40B4-BE49-F238E27FC236}">
                  <a16:creationId xmlns:a16="http://schemas.microsoft.com/office/drawing/2014/main" id="{B528BF02-6052-E84F-ABD5-C5F4B994D128}"/>
                </a:ext>
              </a:extLst>
            </p:cNvPr>
            <p:cNvSpPr/>
            <p:nvPr/>
          </p:nvSpPr>
          <p:spPr>
            <a:xfrm>
              <a:off x="10304820" y="3478817"/>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Oval 218">
              <a:extLst>
                <a:ext uri="{FF2B5EF4-FFF2-40B4-BE49-F238E27FC236}">
                  <a16:creationId xmlns:a16="http://schemas.microsoft.com/office/drawing/2014/main" id="{22AD2242-88C1-834B-9840-6E125DB01919}"/>
                </a:ext>
              </a:extLst>
            </p:cNvPr>
            <p:cNvSpPr/>
            <p:nvPr/>
          </p:nvSpPr>
          <p:spPr>
            <a:xfrm>
              <a:off x="9645226" y="4703113"/>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Oval 219">
              <a:extLst>
                <a:ext uri="{FF2B5EF4-FFF2-40B4-BE49-F238E27FC236}">
                  <a16:creationId xmlns:a16="http://schemas.microsoft.com/office/drawing/2014/main" id="{E2719BB4-63CA-144C-926B-F57CA2113BD4}"/>
                </a:ext>
              </a:extLst>
            </p:cNvPr>
            <p:cNvSpPr/>
            <p:nvPr/>
          </p:nvSpPr>
          <p:spPr>
            <a:xfrm>
              <a:off x="10288989" y="448292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1" name="Oval 220">
              <a:extLst>
                <a:ext uri="{FF2B5EF4-FFF2-40B4-BE49-F238E27FC236}">
                  <a16:creationId xmlns:a16="http://schemas.microsoft.com/office/drawing/2014/main" id="{E923E896-0318-B04F-A3BE-F9602C18A211}"/>
                </a:ext>
              </a:extLst>
            </p:cNvPr>
            <p:cNvSpPr/>
            <p:nvPr/>
          </p:nvSpPr>
          <p:spPr>
            <a:xfrm>
              <a:off x="8822931" y="398203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2" name="Oval 221">
              <a:extLst>
                <a:ext uri="{FF2B5EF4-FFF2-40B4-BE49-F238E27FC236}">
                  <a16:creationId xmlns:a16="http://schemas.microsoft.com/office/drawing/2014/main" id="{8664CF75-2D72-DA48-8838-1C68D0D2CB1C}"/>
                </a:ext>
              </a:extLst>
            </p:cNvPr>
            <p:cNvSpPr/>
            <p:nvPr/>
          </p:nvSpPr>
          <p:spPr>
            <a:xfrm>
              <a:off x="9875995" y="394356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3" name="Oval 222">
              <a:extLst>
                <a:ext uri="{FF2B5EF4-FFF2-40B4-BE49-F238E27FC236}">
                  <a16:creationId xmlns:a16="http://schemas.microsoft.com/office/drawing/2014/main" id="{386B1BC6-457D-6F4E-84EC-B4F2CB00BED4}"/>
                </a:ext>
              </a:extLst>
            </p:cNvPr>
            <p:cNvSpPr/>
            <p:nvPr/>
          </p:nvSpPr>
          <p:spPr>
            <a:xfrm>
              <a:off x="10529829" y="51283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4" name="Oval 223">
              <a:extLst>
                <a:ext uri="{FF2B5EF4-FFF2-40B4-BE49-F238E27FC236}">
                  <a16:creationId xmlns:a16="http://schemas.microsoft.com/office/drawing/2014/main" id="{00F32FC0-E848-C344-8AFE-A701C9963520}"/>
                </a:ext>
              </a:extLst>
            </p:cNvPr>
            <p:cNvSpPr/>
            <p:nvPr/>
          </p:nvSpPr>
          <p:spPr>
            <a:xfrm>
              <a:off x="9488340" y="43478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Oval 224">
              <a:extLst>
                <a:ext uri="{FF2B5EF4-FFF2-40B4-BE49-F238E27FC236}">
                  <a16:creationId xmlns:a16="http://schemas.microsoft.com/office/drawing/2014/main" id="{3D3FEFAE-38E4-3741-9376-F665975F52B4}"/>
                </a:ext>
              </a:extLst>
            </p:cNvPr>
            <p:cNvSpPr/>
            <p:nvPr/>
          </p:nvSpPr>
          <p:spPr>
            <a:xfrm>
              <a:off x="8739374" y="455525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6" name="Oval 225">
              <a:extLst>
                <a:ext uri="{FF2B5EF4-FFF2-40B4-BE49-F238E27FC236}">
                  <a16:creationId xmlns:a16="http://schemas.microsoft.com/office/drawing/2014/main" id="{7B851625-5E51-D544-8097-C9874B91F75D}"/>
                </a:ext>
              </a:extLst>
            </p:cNvPr>
            <p:cNvSpPr/>
            <p:nvPr/>
          </p:nvSpPr>
          <p:spPr>
            <a:xfrm>
              <a:off x="8822931" y="50760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Oval 226">
              <a:extLst>
                <a:ext uri="{FF2B5EF4-FFF2-40B4-BE49-F238E27FC236}">
                  <a16:creationId xmlns:a16="http://schemas.microsoft.com/office/drawing/2014/main" id="{77AB4CA9-4573-2C4A-82C4-B85EAEFD3C2F}"/>
                </a:ext>
              </a:extLst>
            </p:cNvPr>
            <p:cNvSpPr/>
            <p:nvPr/>
          </p:nvSpPr>
          <p:spPr>
            <a:xfrm>
              <a:off x="9197263" y="468873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Oval 227">
              <a:extLst>
                <a:ext uri="{FF2B5EF4-FFF2-40B4-BE49-F238E27FC236}">
                  <a16:creationId xmlns:a16="http://schemas.microsoft.com/office/drawing/2014/main" id="{F6773D0E-89D1-3249-8D18-498236A7EAA8}"/>
                </a:ext>
              </a:extLst>
            </p:cNvPr>
            <p:cNvSpPr/>
            <p:nvPr/>
          </p:nvSpPr>
          <p:spPr>
            <a:xfrm>
              <a:off x="9118179" y="3643661"/>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9" name="Rectangle 228">
              <a:extLst>
                <a:ext uri="{FF2B5EF4-FFF2-40B4-BE49-F238E27FC236}">
                  <a16:creationId xmlns:a16="http://schemas.microsoft.com/office/drawing/2014/main" id="{63734995-FC1C-A34E-900C-82E2176017B5}"/>
                </a:ext>
              </a:extLst>
            </p:cNvPr>
            <p:cNvSpPr/>
            <p:nvPr/>
          </p:nvSpPr>
          <p:spPr>
            <a:xfrm>
              <a:off x="8535682" y="2895171"/>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Rectangle 229">
              <a:extLst>
                <a:ext uri="{FF2B5EF4-FFF2-40B4-BE49-F238E27FC236}">
                  <a16:creationId xmlns:a16="http://schemas.microsoft.com/office/drawing/2014/main" id="{3E46483B-1079-2743-80FB-8C0C87D90E68}"/>
                </a:ext>
              </a:extLst>
            </p:cNvPr>
            <p:cNvSpPr/>
            <p:nvPr/>
          </p:nvSpPr>
          <p:spPr>
            <a:xfrm>
              <a:off x="10255964" y="412611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31" name="Oval 230">
              <a:extLst>
                <a:ext uri="{FF2B5EF4-FFF2-40B4-BE49-F238E27FC236}">
                  <a16:creationId xmlns:a16="http://schemas.microsoft.com/office/drawing/2014/main" id="{86A3E434-BF70-AB43-8ED9-B4A7ED61A786}"/>
                </a:ext>
              </a:extLst>
            </p:cNvPr>
            <p:cNvSpPr/>
            <p:nvPr/>
          </p:nvSpPr>
          <p:spPr>
            <a:xfrm>
              <a:off x="9458523" y="3375415"/>
              <a:ext cx="1859707" cy="16772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Oval 231">
              <a:extLst>
                <a:ext uri="{FF2B5EF4-FFF2-40B4-BE49-F238E27FC236}">
                  <a16:creationId xmlns:a16="http://schemas.microsoft.com/office/drawing/2014/main" id="{2BB6DB63-3D46-D74C-A54B-FE30BE3598F9}"/>
                </a:ext>
              </a:extLst>
            </p:cNvPr>
            <p:cNvSpPr/>
            <p:nvPr/>
          </p:nvSpPr>
          <p:spPr>
            <a:xfrm>
              <a:off x="10822480" y="3811759"/>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Oval 232">
              <a:extLst>
                <a:ext uri="{FF2B5EF4-FFF2-40B4-BE49-F238E27FC236}">
                  <a16:creationId xmlns:a16="http://schemas.microsoft.com/office/drawing/2014/main" id="{1ECE03CC-A31C-1B44-AB8E-4D3010F43658}"/>
                </a:ext>
              </a:extLst>
            </p:cNvPr>
            <p:cNvSpPr/>
            <p:nvPr/>
          </p:nvSpPr>
          <p:spPr>
            <a:xfrm>
              <a:off x="10268066" y="3444749"/>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Oval 233">
              <a:extLst>
                <a:ext uri="{FF2B5EF4-FFF2-40B4-BE49-F238E27FC236}">
                  <a16:creationId xmlns:a16="http://schemas.microsoft.com/office/drawing/2014/main" id="{5D46B5FE-D403-864D-BF52-DA536EAE89CB}"/>
                </a:ext>
              </a:extLst>
            </p:cNvPr>
            <p:cNvSpPr/>
            <p:nvPr/>
          </p:nvSpPr>
          <p:spPr>
            <a:xfrm>
              <a:off x="9836319" y="3905396"/>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Oval 234">
              <a:extLst>
                <a:ext uri="{FF2B5EF4-FFF2-40B4-BE49-F238E27FC236}">
                  <a16:creationId xmlns:a16="http://schemas.microsoft.com/office/drawing/2014/main" id="{BCCA2637-53B4-904F-ADF7-B65182CC240E}"/>
                </a:ext>
              </a:extLst>
            </p:cNvPr>
            <p:cNvSpPr/>
            <p:nvPr/>
          </p:nvSpPr>
          <p:spPr>
            <a:xfrm>
              <a:off x="10243788" y="4445744"/>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Oval 235">
              <a:extLst>
                <a:ext uri="{FF2B5EF4-FFF2-40B4-BE49-F238E27FC236}">
                  <a16:creationId xmlns:a16="http://schemas.microsoft.com/office/drawing/2014/main" id="{E7AF646C-E414-0643-A8A6-4D4AA0741101}"/>
                </a:ext>
              </a:extLst>
            </p:cNvPr>
            <p:cNvSpPr/>
            <p:nvPr/>
          </p:nvSpPr>
          <p:spPr>
            <a:xfrm>
              <a:off x="10495970" y="3928907"/>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39" name="Oval 238">
            <a:extLst>
              <a:ext uri="{FF2B5EF4-FFF2-40B4-BE49-F238E27FC236}">
                <a16:creationId xmlns:a16="http://schemas.microsoft.com/office/drawing/2014/main" id="{3E547ABC-069D-484A-A99A-E484A4547956}"/>
              </a:ext>
            </a:extLst>
          </p:cNvPr>
          <p:cNvSpPr/>
          <p:nvPr/>
        </p:nvSpPr>
        <p:spPr>
          <a:xfrm>
            <a:off x="10166355" y="4273322"/>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Oval 239">
            <a:extLst>
              <a:ext uri="{FF2B5EF4-FFF2-40B4-BE49-F238E27FC236}">
                <a16:creationId xmlns:a16="http://schemas.microsoft.com/office/drawing/2014/main" id="{892FB71F-E196-9F4D-A2F9-EC2489BDFD6E}"/>
              </a:ext>
            </a:extLst>
          </p:cNvPr>
          <p:cNvSpPr/>
          <p:nvPr/>
        </p:nvSpPr>
        <p:spPr>
          <a:xfrm>
            <a:off x="11652810" y="4471288"/>
            <a:ext cx="243712" cy="2225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 name="Group 7">
            <a:extLst>
              <a:ext uri="{FF2B5EF4-FFF2-40B4-BE49-F238E27FC236}">
                <a16:creationId xmlns:a16="http://schemas.microsoft.com/office/drawing/2014/main" id="{02219123-A30C-984E-8B9A-15BB9BE4A06B}"/>
              </a:ext>
            </a:extLst>
          </p:cNvPr>
          <p:cNvGrpSpPr/>
          <p:nvPr/>
        </p:nvGrpSpPr>
        <p:grpSpPr>
          <a:xfrm>
            <a:off x="361265" y="2401009"/>
            <a:ext cx="2177199" cy="461665"/>
            <a:chOff x="718079" y="2359039"/>
            <a:chExt cx="2177199" cy="461665"/>
          </a:xfrm>
        </p:grpSpPr>
        <p:sp>
          <p:nvSpPr>
            <p:cNvPr id="6" name="Rectangle 5">
              <a:extLst>
                <a:ext uri="{FF2B5EF4-FFF2-40B4-BE49-F238E27FC236}">
                  <a16:creationId xmlns:a16="http://schemas.microsoft.com/office/drawing/2014/main" id="{2966D23D-B1C3-8642-9A51-3C06A1067A60}"/>
                </a:ext>
              </a:extLst>
            </p:cNvPr>
            <p:cNvSpPr/>
            <p:nvPr/>
          </p:nvSpPr>
          <p:spPr>
            <a:xfrm>
              <a:off x="718079" y="2359039"/>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1,     =  </a:t>
              </a:r>
            </a:p>
          </p:txBody>
        </p:sp>
        <p:grpSp>
          <p:nvGrpSpPr>
            <p:cNvPr id="7" name="Group 6">
              <a:extLst>
                <a:ext uri="{FF2B5EF4-FFF2-40B4-BE49-F238E27FC236}">
                  <a16:creationId xmlns:a16="http://schemas.microsoft.com/office/drawing/2014/main" id="{7E91B4CF-8C6B-1844-A7DE-8A9E999147B0}"/>
                </a:ext>
              </a:extLst>
            </p:cNvPr>
            <p:cNvGrpSpPr/>
            <p:nvPr/>
          </p:nvGrpSpPr>
          <p:grpSpPr>
            <a:xfrm>
              <a:off x="2144317" y="2484160"/>
              <a:ext cx="739545" cy="194409"/>
              <a:chOff x="2144317" y="2484160"/>
              <a:chExt cx="739545" cy="194409"/>
            </a:xfrm>
          </p:grpSpPr>
          <p:sp>
            <p:nvSpPr>
              <p:cNvPr id="245" name="Rectangle 244">
                <a:extLst>
                  <a:ext uri="{FF2B5EF4-FFF2-40B4-BE49-F238E27FC236}">
                    <a16:creationId xmlns:a16="http://schemas.microsoft.com/office/drawing/2014/main" id="{98013C45-5663-F24D-8DD9-94626518FCE7}"/>
                  </a:ext>
                </a:extLst>
              </p:cNvPr>
              <p:cNvSpPr/>
              <p:nvPr/>
            </p:nvSpPr>
            <p:spPr>
              <a:xfrm>
                <a:off x="2144317" y="248416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46" name="Oval 245">
                <a:extLst>
                  <a:ext uri="{FF2B5EF4-FFF2-40B4-BE49-F238E27FC236}">
                    <a16:creationId xmlns:a16="http://schemas.microsoft.com/office/drawing/2014/main" id="{D40C198B-322B-7A4B-8FB1-1DDD11C82797}"/>
                  </a:ext>
                </a:extLst>
              </p:cNvPr>
              <p:cNvSpPr/>
              <p:nvPr/>
            </p:nvSpPr>
            <p:spPr>
              <a:xfrm>
                <a:off x="2716748" y="250961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47" name="Group 246">
            <a:extLst>
              <a:ext uri="{FF2B5EF4-FFF2-40B4-BE49-F238E27FC236}">
                <a16:creationId xmlns:a16="http://schemas.microsoft.com/office/drawing/2014/main" id="{03F27F58-55A1-3549-BC51-D8DEA394B425}"/>
              </a:ext>
            </a:extLst>
          </p:cNvPr>
          <p:cNvGrpSpPr/>
          <p:nvPr/>
        </p:nvGrpSpPr>
        <p:grpSpPr>
          <a:xfrm>
            <a:off x="9292587" y="2384891"/>
            <a:ext cx="2177199" cy="461665"/>
            <a:chOff x="718079" y="2359039"/>
            <a:chExt cx="2177199" cy="461665"/>
          </a:xfrm>
        </p:grpSpPr>
        <p:sp>
          <p:nvSpPr>
            <p:cNvPr id="248" name="Rectangle 247">
              <a:extLst>
                <a:ext uri="{FF2B5EF4-FFF2-40B4-BE49-F238E27FC236}">
                  <a16:creationId xmlns:a16="http://schemas.microsoft.com/office/drawing/2014/main" id="{480282C2-01E2-7B4C-8DEF-C5FE6B118B62}"/>
                </a:ext>
              </a:extLst>
            </p:cNvPr>
            <p:cNvSpPr/>
            <p:nvPr/>
          </p:nvSpPr>
          <p:spPr>
            <a:xfrm>
              <a:off x="718079" y="2359039"/>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7,     =  </a:t>
              </a:r>
            </a:p>
          </p:txBody>
        </p:sp>
        <p:grpSp>
          <p:nvGrpSpPr>
            <p:cNvPr id="249" name="Group 248">
              <a:extLst>
                <a:ext uri="{FF2B5EF4-FFF2-40B4-BE49-F238E27FC236}">
                  <a16:creationId xmlns:a16="http://schemas.microsoft.com/office/drawing/2014/main" id="{0B6F2FF0-C497-1740-B52D-04F5BB3FA94F}"/>
                </a:ext>
              </a:extLst>
            </p:cNvPr>
            <p:cNvGrpSpPr/>
            <p:nvPr/>
          </p:nvGrpSpPr>
          <p:grpSpPr>
            <a:xfrm>
              <a:off x="2144317" y="2484160"/>
              <a:ext cx="739545" cy="194409"/>
              <a:chOff x="2144317" y="2484160"/>
              <a:chExt cx="739545" cy="194409"/>
            </a:xfrm>
          </p:grpSpPr>
          <p:sp>
            <p:nvSpPr>
              <p:cNvPr id="250" name="Rectangle 249">
                <a:extLst>
                  <a:ext uri="{FF2B5EF4-FFF2-40B4-BE49-F238E27FC236}">
                    <a16:creationId xmlns:a16="http://schemas.microsoft.com/office/drawing/2014/main" id="{D26BAFDA-1FB1-4E48-8F35-2142F352C2D3}"/>
                  </a:ext>
                </a:extLst>
              </p:cNvPr>
              <p:cNvSpPr/>
              <p:nvPr/>
            </p:nvSpPr>
            <p:spPr>
              <a:xfrm>
                <a:off x="2144317" y="248416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1" name="Oval 250">
                <a:extLst>
                  <a:ext uri="{FF2B5EF4-FFF2-40B4-BE49-F238E27FC236}">
                    <a16:creationId xmlns:a16="http://schemas.microsoft.com/office/drawing/2014/main" id="{0E989D80-5ADD-0C44-81B0-8275936A5168}"/>
                  </a:ext>
                </a:extLst>
              </p:cNvPr>
              <p:cNvSpPr/>
              <p:nvPr/>
            </p:nvSpPr>
            <p:spPr>
              <a:xfrm>
                <a:off x="2716748" y="250961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52" name="Group 251">
            <a:extLst>
              <a:ext uri="{FF2B5EF4-FFF2-40B4-BE49-F238E27FC236}">
                <a16:creationId xmlns:a16="http://schemas.microsoft.com/office/drawing/2014/main" id="{263A24D8-39B9-2540-8D11-A1F8F8FE843C}"/>
              </a:ext>
            </a:extLst>
          </p:cNvPr>
          <p:cNvGrpSpPr/>
          <p:nvPr/>
        </p:nvGrpSpPr>
        <p:grpSpPr>
          <a:xfrm>
            <a:off x="6421282" y="2378973"/>
            <a:ext cx="2177199" cy="461665"/>
            <a:chOff x="1168502" y="2515361"/>
            <a:chExt cx="2177199" cy="461665"/>
          </a:xfrm>
        </p:grpSpPr>
        <p:sp>
          <p:nvSpPr>
            <p:cNvPr id="253" name="Rectangle 252">
              <a:extLst>
                <a:ext uri="{FF2B5EF4-FFF2-40B4-BE49-F238E27FC236}">
                  <a16:creationId xmlns:a16="http://schemas.microsoft.com/office/drawing/2014/main" id="{18D39C05-03CA-EC41-ADC6-D6C7E0EC30D6}"/>
                </a:ext>
              </a:extLst>
            </p:cNvPr>
            <p:cNvSpPr/>
            <p:nvPr/>
          </p:nvSpPr>
          <p:spPr>
            <a:xfrm>
              <a:off x="1168502" y="2515361"/>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5,     =  </a:t>
              </a:r>
            </a:p>
          </p:txBody>
        </p:sp>
        <p:grpSp>
          <p:nvGrpSpPr>
            <p:cNvPr id="254" name="Group 253">
              <a:extLst>
                <a:ext uri="{FF2B5EF4-FFF2-40B4-BE49-F238E27FC236}">
                  <a16:creationId xmlns:a16="http://schemas.microsoft.com/office/drawing/2014/main" id="{F2CA3DDB-3BBE-6246-8F4D-A87155E60724}"/>
                </a:ext>
              </a:extLst>
            </p:cNvPr>
            <p:cNvGrpSpPr/>
            <p:nvPr/>
          </p:nvGrpSpPr>
          <p:grpSpPr>
            <a:xfrm>
              <a:off x="2597497" y="2642300"/>
              <a:ext cx="739545" cy="194409"/>
              <a:chOff x="2597497" y="2642300"/>
              <a:chExt cx="739545" cy="194409"/>
            </a:xfrm>
          </p:grpSpPr>
          <p:sp>
            <p:nvSpPr>
              <p:cNvPr id="255" name="Rectangle 254">
                <a:extLst>
                  <a:ext uri="{FF2B5EF4-FFF2-40B4-BE49-F238E27FC236}">
                    <a16:creationId xmlns:a16="http://schemas.microsoft.com/office/drawing/2014/main" id="{A7DE9739-113F-ED48-8C78-902A09965C0A}"/>
                  </a:ext>
                </a:extLst>
              </p:cNvPr>
              <p:cNvSpPr/>
              <p:nvPr/>
            </p:nvSpPr>
            <p:spPr>
              <a:xfrm>
                <a:off x="2597497" y="264230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6" name="Oval 255">
                <a:extLst>
                  <a:ext uri="{FF2B5EF4-FFF2-40B4-BE49-F238E27FC236}">
                    <a16:creationId xmlns:a16="http://schemas.microsoft.com/office/drawing/2014/main" id="{D80AB017-F3AD-3E42-8345-9BBA84E71D26}"/>
                  </a:ext>
                </a:extLst>
              </p:cNvPr>
              <p:cNvSpPr/>
              <p:nvPr/>
            </p:nvSpPr>
            <p:spPr>
              <a:xfrm>
                <a:off x="3169928" y="2667755"/>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257" name="Group 256">
            <a:extLst>
              <a:ext uri="{FF2B5EF4-FFF2-40B4-BE49-F238E27FC236}">
                <a16:creationId xmlns:a16="http://schemas.microsoft.com/office/drawing/2014/main" id="{1DD15615-99BE-CA49-8C0F-84D899032D2B}"/>
              </a:ext>
            </a:extLst>
          </p:cNvPr>
          <p:cNvGrpSpPr/>
          <p:nvPr/>
        </p:nvGrpSpPr>
        <p:grpSpPr>
          <a:xfrm>
            <a:off x="3452340" y="2397115"/>
            <a:ext cx="2177199" cy="461665"/>
            <a:chOff x="718079" y="2359039"/>
            <a:chExt cx="2177199" cy="461665"/>
          </a:xfrm>
        </p:grpSpPr>
        <p:sp>
          <p:nvSpPr>
            <p:cNvPr id="258" name="Rectangle 257">
              <a:extLst>
                <a:ext uri="{FF2B5EF4-FFF2-40B4-BE49-F238E27FC236}">
                  <a16:creationId xmlns:a16="http://schemas.microsoft.com/office/drawing/2014/main" id="{8988DA42-C1AA-0A4C-936B-B51799EDF85B}"/>
                </a:ext>
              </a:extLst>
            </p:cNvPr>
            <p:cNvSpPr/>
            <p:nvPr/>
          </p:nvSpPr>
          <p:spPr>
            <a:xfrm>
              <a:off x="718079" y="2359039"/>
              <a:ext cx="2177199" cy="461665"/>
            </a:xfrm>
            <a:prstGeom prst="rect">
              <a:avLst/>
            </a:prstGeom>
          </p:spPr>
          <p:txBody>
            <a:bodyPr wrap="none">
              <a:spAutoFit/>
            </a:bodyPr>
            <a:lstStyle/>
            <a:p>
              <a:pPr lvl="1"/>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K = 3,     =  </a:t>
              </a:r>
            </a:p>
          </p:txBody>
        </p:sp>
        <p:sp>
          <p:nvSpPr>
            <p:cNvPr id="260" name="Rectangle 259">
              <a:extLst>
                <a:ext uri="{FF2B5EF4-FFF2-40B4-BE49-F238E27FC236}">
                  <a16:creationId xmlns:a16="http://schemas.microsoft.com/office/drawing/2014/main" id="{CD03494F-8B71-C745-9FCA-C48468D1EFF6}"/>
                </a:ext>
              </a:extLst>
            </p:cNvPr>
            <p:cNvSpPr/>
            <p:nvPr/>
          </p:nvSpPr>
          <p:spPr>
            <a:xfrm>
              <a:off x="2144317" y="2484160"/>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262" name="Oval 261">
            <a:extLst>
              <a:ext uri="{FF2B5EF4-FFF2-40B4-BE49-F238E27FC236}">
                <a16:creationId xmlns:a16="http://schemas.microsoft.com/office/drawing/2014/main" id="{D361132F-ACB6-7C45-B59F-CF5D5DBBC80F}"/>
              </a:ext>
            </a:extLst>
          </p:cNvPr>
          <p:cNvSpPr/>
          <p:nvPr/>
        </p:nvSpPr>
        <p:spPr>
          <a:xfrm>
            <a:off x="5445832" y="2534493"/>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64" name="Picture 263">
            <a:extLst>
              <a:ext uri="{FF2B5EF4-FFF2-40B4-BE49-F238E27FC236}">
                <a16:creationId xmlns:a16="http://schemas.microsoft.com/office/drawing/2014/main" id="{1ACB1F2F-3D4D-5B4A-92C0-D5A47536D94E}"/>
              </a:ext>
            </a:extLst>
          </p:cNvPr>
          <p:cNvPicPr>
            <a:picLocks noChangeAspect="1"/>
          </p:cNvPicPr>
          <p:nvPr/>
        </p:nvPicPr>
        <p:blipFill>
          <a:blip r:embed="rId3"/>
          <a:stretch>
            <a:fillRect/>
          </a:stretch>
        </p:blipFill>
        <p:spPr>
          <a:xfrm>
            <a:off x="1627501" y="5513404"/>
            <a:ext cx="216270" cy="144180"/>
          </a:xfrm>
          <a:prstGeom prst="rect">
            <a:avLst/>
          </a:prstGeom>
        </p:spPr>
      </p:pic>
      <p:pic>
        <p:nvPicPr>
          <p:cNvPr id="265" name="Picture 264">
            <a:extLst>
              <a:ext uri="{FF2B5EF4-FFF2-40B4-BE49-F238E27FC236}">
                <a16:creationId xmlns:a16="http://schemas.microsoft.com/office/drawing/2014/main" id="{3514003D-A926-C149-9BD1-75BC3D130047}"/>
              </a:ext>
            </a:extLst>
          </p:cNvPr>
          <p:cNvPicPr>
            <a:picLocks noChangeAspect="1"/>
          </p:cNvPicPr>
          <p:nvPr/>
        </p:nvPicPr>
        <p:blipFill>
          <a:blip r:embed="rId4"/>
          <a:stretch>
            <a:fillRect/>
          </a:stretch>
        </p:blipFill>
        <p:spPr>
          <a:xfrm>
            <a:off x="84566" y="3930361"/>
            <a:ext cx="222824" cy="144180"/>
          </a:xfrm>
          <a:prstGeom prst="rect">
            <a:avLst/>
          </a:prstGeom>
        </p:spPr>
      </p:pic>
      <p:pic>
        <p:nvPicPr>
          <p:cNvPr id="266" name="Picture 265">
            <a:extLst>
              <a:ext uri="{FF2B5EF4-FFF2-40B4-BE49-F238E27FC236}">
                <a16:creationId xmlns:a16="http://schemas.microsoft.com/office/drawing/2014/main" id="{79FA6EDD-6514-3A44-85DE-877B24F020D1}"/>
              </a:ext>
            </a:extLst>
          </p:cNvPr>
          <p:cNvPicPr>
            <a:picLocks noChangeAspect="1"/>
          </p:cNvPicPr>
          <p:nvPr/>
        </p:nvPicPr>
        <p:blipFill>
          <a:blip r:embed="rId3"/>
          <a:stretch>
            <a:fillRect/>
          </a:stretch>
        </p:blipFill>
        <p:spPr>
          <a:xfrm>
            <a:off x="10566354" y="5513404"/>
            <a:ext cx="216270" cy="144180"/>
          </a:xfrm>
          <a:prstGeom prst="rect">
            <a:avLst/>
          </a:prstGeom>
        </p:spPr>
      </p:pic>
      <p:pic>
        <p:nvPicPr>
          <p:cNvPr id="267" name="Picture 266">
            <a:extLst>
              <a:ext uri="{FF2B5EF4-FFF2-40B4-BE49-F238E27FC236}">
                <a16:creationId xmlns:a16="http://schemas.microsoft.com/office/drawing/2014/main" id="{671A7F6C-38C6-C94B-AE3B-E5AC89807FA7}"/>
              </a:ext>
            </a:extLst>
          </p:cNvPr>
          <p:cNvPicPr>
            <a:picLocks noChangeAspect="1"/>
          </p:cNvPicPr>
          <p:nvPr/>
        </p:nvPicPr>
        <p:blipFill>
          <a:blip r:embed="rId3"/>
          <a:stretch>
            <a:fillRect/>
          </a:stretch>
        </p:blipFill>
        <p:spPr>
          <a:xfrm>
            <a:off x="7643015" y="5513404"/>
            <a:ext cx="216270" cy="144180"/>
          </a:xfrm>
          <a:prstGeom prst="rect">
            <a:avLst/>
          </a:prstGeom>
        </p:spPr>
      </p:pic>
      <p:pic>
        <p:nvPicPr>
          <p:cNvPr id="268" name="Picture 267">
            <a:extLst>
              <a:ext uri="{FF2B5EF4-FFF2-40B4-BE49-F238E27FC236}">
                <a16:creationId xmlns:a16="http://schemas.microsoft.com/office/drawing/2014/main" id="{03BF97E5-3E5A-0247-8AE1-69E67E50ED50}"/>
              </a:ext>
            </a:extLst>
          </p:cNvPr>
          <p:cNvPicPr>
            <a:picLocks noChangeAspect="1"/>
          </p:cNvPicPr>
          <p:nvPr/>
        </p:nvPicPr>
        <p:blipFill>
          <a:blip r:embed="rId3"/>
          <a:stretch>
            <a:fillRect/>
          </a:stretch>
        </p:blipFill>
        <p:spPr>
          <a:xfrm>
            <a:off x="4648526" y="5518020"/>
            <a:ext cx="216270" cy="144180"/>
          </a:xfrm>
          <a:prstGeom prst="rect">
            <a:avLst/>
          </a:prstGeom>
        </p:spPr>
      </p:pic>
    </p:spTree>
    <p:extLst>
      <p:ext uri="{BB962C8B-B14F-4D97-AF65-F5344CB8AC3E}">
        <p14:creationId xmlns:p14="http://schemas.microsoft.com/office/powerpoint/2010/main" val="1497901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CD8-38E1-9744-A960-4106236CD9E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Choosing K </a:t>
            </a:r>
          </a:p>
        </p:txBody>
      </p:sp>
      <p:sp>
        <p:nvSpPr>
          <p:cNvPr id="3" name="Content Placeholder 2">
            <a:extLst>
              <a:ext uri="{FF2B5EF4-FFF2-40B4-BE49-F238E27FC236}">
                <a16:creationId xmlns:a16="http://schemas.microsoft.com/office/drawing/2014/main" id="{B5DA96BB-C824-9545-BEA6-EB8402D9952E}"/>
              </a:ext>
            </a:extLst>
          </p:cNvPr>
          <p:cNvSpPr>
            <a:spLocks noGrp="1"/>
          </p:cNvSpPr>
          <p:nvPr>
            <p:ph sz="half" idx="10"/>
          </p:nvPr>
        </p:nvSpPr>
        <p:spPr>
          <a:xfrm>
            <a:off x="852492" y="1291120"/>
            <a:ext cx="10842630" cy="4549843"/>
          </a:xfrm>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What is the effect of K on the model?</a:t>
            </a:r>
            <a:endParaRPr lang="en-US" sz="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Low K</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(like K=1): predictions based on only one data sample could be greatly impacted by noise in the data (outliers, mislabeling)</a:t>
            </a:r>
          </a:p>
          <a:p>
            <a:pPr marL="800100" lvl="1" indent="-342900">
              <a:buFont typeface="Arial" panose="020B0604020202020204" pitchFamily="34" charset="0"/>
              <a:buChar char="•"/>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Large K</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more robust to noise, but the nearest “neighborhood” can get too inclusive, breaking the “locality”, and a class with only a few samples in it will always be outvoted by the other classes</a:t>
            </a:r>
          </a:p>
          <a:p>
            <a:pPr marL="800100" lvl="1" indent="-342900">
              <a:buFont typeface="Arial" panose="020B0604020202020204" pitchFamily="34" charset="0"/>
              <a:buChar char="•"/>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800100" lvl="1" indent="-342900">
              <a:buFont typeface="Arial" panose="020B0604020202020204" pitchFamily="34" charset="0"/>
              <a:buChar char="•"/>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Rule of thumb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in selecting K: </a:t>
            </a:r>
          </a:p>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K =       , where     is the number of data samples</a:t>
            </a:r>
          </a:p>
          <a:p>
            <a:pPr marL="914400" lvl="1" indent="-457200">
              <a:buFont typeface="Wingdings" pitchFamily="2" charset="2"/>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4">
            <a:extLst>
              <a:ext uri="{FF2B5EF4-FFF2-40B4-BE49-F238E27FC236}">
                <a16:creationId xmlns:a16="http://schemas.microsoft.com/office/drawing/2014/main" id="{19E49101-74E6-F443-A965-EF51EF7C6FD9}"/>
              </a:ext>
            </a:extLst>
          </p:cNvPr>
          <p:cNvPicPr>
            <a:picLocks noChangeAspect="1"/>
          </p:cNvPicPr>
          <p:nvPr/>
        </p:nvPicPr>
        <p:blipFill>
          <a:blip r:embed="rId3"/>
          <a:stretch>
            <a:fillRect/>
          </a:stretch>
        </p:blipFill>
        <p:spPr>
          <a:xfrm>
            <a:off x="3332617" y="5393014"/>
            <a:ext cx="469906" cy="347731"/>
          </a:xfrm>
          <a:prstGeom prst="rect">
            <a:avLst/>
          </a:prstGeom>
        </p:spPr>
      </p:pic>
      <p:pic>
        <p:nvPicPr>
          <p:cNvPr id="6" name="Picture 5">
            <a:extLst>
              <a:ext uri="{FF2B5EF4-FFF2-40B4-BE49-F238E27FC236}">
                <a16:creationId xmlns:a16="http://schemas.microsoft.com/office/drawing/2014/main" id="{706D7B24-81CA-9143-82EB-876D4155B2FB}"/>
              </a:ext>
            </a:extLst>
          </p:cNvPr>
          <p:cNvPicPr>
            <a:picLocks noChangeAspect="1"/>
          </p:cNvPicPr>
          <p:nvPr/>
        </p:nvPicPr>
        <p:blipFill>
          <a:blip r:embed="rId4"/>
          <a:stretch>
            <a:fillRect/>
          </a:stretch>
        </p:blipFill>
        <p:spPr>
          <a:xfrm>
            <a:off x="5167076" y="5488675"/>
            <a:ext cx="214310" cy="182164"/>
          </a:xfrm>
          <a:prstGeom prst="rect">
            <a:avLst/>
          </a:prstGeom>
        </p:spPr>
      </p:pic>
    </p:spTree>
    <p:extLst>
      <p:ext uri="{BB962C8B-B14F-4D97-AF65-F5344CB8AC3E}">
        <p14:creationId xmlns:p14="http://schemas.microsoft.com/office/powerpoint/2010/main" val="24551038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CD8-38E1-9744-A960-4106236CD9E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Choosing the Distance Metric </a:t>
            </a:r>
          </a:p>
        </p:txBody>
      </p:sp>
      <p:sp>
        <p:nvSpPr>
          <p:cNvPr id="3" name="Content Placeholder 2">
            <a:extLst>
              <a:ext uri="{FF2B5EF4-FFF2-40B4-BE49-F238E27FC236}">
                <a16:creationId xmlns:a16="http://schemas.microsoft.com/office/drawing/2014/main" id="{B5DA96BB-C824-9545-BEA6-EB8402D9952E}"/>
              </a:ext>
            </a:extLst>
          </p:cNvPr>
          <p:cNvSpPr>
            <a:spLocks noGrp="1"/>
          </p:cNvSpPr>
          <p:nvPr>
            <p:ph sz="half" idx="10"/>
          </p:nvPr>
        </p:nvSpPr>
        <p:spPr>
          <a:xfrm>
            <a:off x="852492" y="1291120"/>
            <a:ext cx="10624161" cy="4792439"/>
          </a:xfrm>
        </p:spPr>
        <p:txBody>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Data samples are considered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similar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to each other if there are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close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to each other, as determined by a specific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distance metric</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5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choose the distance metric? </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Real-valued features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Similar types: p = 2, Euclidean </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Mixed types (lengths, ages, salaries): p = 1, Manhattan (taxi-cab)</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Binary-valued features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Hamming </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number of positions where the values of two vectors are different </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Boolean-valued features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Jaccard</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ratio of shared values to the total number of values of two vectors</a:t>
            </a:r>
          </a:p>
          <a:p>
            <a:pPr marL="914400" lvl="1" indent="-457200">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High dimensional feature space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cosine similarity</a:t>
            </a:r>
          </a:p>
          <a:p>
            <a:pPr marL="1828800" lvl="3" indent="-457200">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angle between two vectors (similarity irrespective of their sizes)</a:t>
            </a:r>
          </a:p>
          <a:p>
            <a:pPr marL="914400" lvl="1" indent="-457200">
              <a:buFont typeface="Arial" panose="020B0604020202020204" pitchFamily="34" charset="0"/>
              <a:buChar char="•"/>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 name="Picture 3">
            <a:extLst>
              <a:ext uri="{FF2B5EF4-FFF2-40B4-BE49-F238E27FC236}">
                <a16:creationId xmlns:a16="http://schemas.microsoft.com/office/drawing/2014/main" id="{E1A71269-9980-B244-B8CA-26A13E26D736}"/>
              </a:ext>
            </a:extLst>
          </p:cNvPr>
          <p:cNvPicPr>
            <a:picLocks noChangeAspect="1"/>
          </p:cNvPicPr>
          <p:nvPr/>
        </p:nvPicPr>
        <p:blipFill>
          <a:blip r:embed="rId3"/>
          <a:stretch>
            <a:fillRect/>
          </a:stretch>
        </p:blipFill>
        <p:spPr>
          <a:xfrm>
            <a:off x="4777549" y="2702678"/>
            <a:ext cx="4096800" cy="716602"/>
          </a:xfrm>
          <a:prstGeom prst="rect">
            <a:avLst/>
          </a:prstGeom>
        </p:spPr>
      </p:pic>
    </p:spTree>
    <p:extLst>
      <p:ext uri="{BB962C8B-B14F-4D97-AF65-F5344CB8AC3E}">
        <p14:creationId xmlns:p14="http://schemas.microsoft.com/office/powerpoint/2010/main" val="2932730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CD8-38E1-9744-A960-4106236CD9ED}"/>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Curse of Dimensionality</a:t>
            </a:r>
          </a:p>
        </p:txBody>
      </p:sp>
      <p:sp>
        <p:nvSpPr>
          <p:cNvPr id="18" name="Content Placeholder 2">
            <a:extLst>
              <a:ext uri="{FF2B5EF4-FFF2-40B4-BE49-F238E27FC236}">
                <a16:creationId xmlns:a16="http://schemas.microsoft.com/office/drawing/2014/main" id="{B40B81F5-B83B-3948-920D-A199BA2531F0}"/>
              </a:ext>
            </a:extLst>
          </p:cNvPr>
          <p:cNvSpPr txBox="1">
            <a:spLocks/>
          </p:cNvSpPr>
          <p:nvPr/>
        </p:nvSpPr>
        <p:spPr>
          <a:xfrm>
            <a:off x="852492" y="1291120"/>
            <a:ext cx="10842630" cy="99218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1200"/>
              </a:spcBef>
            </a:pPr>
            <a:r>
              <a:rPr lang="en-US" sz="28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With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too many features</a:t>
            </a:r>
            <a:r>
              <a:rPr lang="en-US" sz="28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 KNN becomes computationally expensive and difficult to solve. </a:t>
            </a:r>
          </a:p>
          <a:p>
            <a:pPr lvl="0">
              <a:spcBef>
                <a:spcPts val="1200"/>
              </a:spcBef>
            </a:pPr>
            <a:endParaRPr lang="en-US" sz="2800"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lvl="0">
              <a:spcBef>
                <a:spcPts val="1200"/>
              </a:spcBef>
            </a:pPr>
            <a:r>
              <a:rPr lang="en-US" sz="2800" b="1"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 closeness</a:t>
            </a:r>
          </a:p>
          <a:p>
            <a:pPr>
              <a:spcBef>
                <a:spcPts val="1200"/>
              </a:spcBef>
            </a:pPr>
            <a:r>
              <a:rPr lang="en-US" sz="2800" b="1"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 sparsity</a:t>
            </a:r>
          </a:p>
        </p:txBody>
      </p:sp>
      <p:grpSp>
        <p:nvGrpSpPr>
          <p:cNvPr id="23" name="Group 22">
            <a:extLst>
              <a:ext uri="{FF2B5EF4-FFF2-40B4-BE49-F238E27FC236}">
                <a16:creationId xmlns:a16="http://schemas.microsoft.com/office/drawing/2014/main" id="{13884FE5-B19A-CE48-9016-31F8F07AE4E6}"/>
              </a:ext>
            </a:extLst>
          </p:cNvPr>
          <p:cNvGrpSpPr/>
          <p:nvPr/>
        </p:nvGrpSpPr>
        <p:grpSpPr>
          <a:xfrm>
            <a:off x="515426" y="2789126"/>
            <a:ext cx="2807513" cy="2907479"/>
            <a:chOff x="330093" y="2863367"/>
            <a:chExt cx="2807513" cy="2907479"/>
          </a:xfrm>
        </p:grpSpPr>
        <p:cxnSp>
          <p:nvCxnSpPr>
            <p:cNvPr id="214" name="Straight Connector 213">
              <a:extLst>
                <a:ext uri="{FF2B5EF4-FFF2-40B4-BE49-F238E27FC236}">
                  <a16:creationId xmlns:a16="http://schemas.microsoft.com/office/drawing/2014/main" id="{53CA43A3-68AE-3645-BFD5-F7C23B66D3A2}"/>
                </a:ext>
              </a:extLst>
            </p:cNvPr>
            <p:cNvCxnSpPr/>
            <p:nvPr/>
          </p:nvCxnSpPr>
          <p:spPr>
            <a:xfrm>
              <a:off x="330094" y="5472938"/>
              <a:ext cx="28075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BFE529BB-8033-A544-B0C9-CDBC8B3CC1D5}"/>
                </a:ext>
              </a:extLst>
            </p:cNvPr>
            <p:cNvGrpSpPr/>
            <p:nvPr/>
          </p:nvGrpSpPr>
          <p:grpSpPr>
            <a:xfrm>
              <a:off x="330093" y="2863367"/>
              <a:ext cx="2807512" cy="2687550"/>
              <a:chOff x="660410" y="2921607"/>
              <a:chExt cx="2807512" cy="2687550"/>
            </a:xfrm>
          </p:grpSpPr>
          <p:grpSp>
            <p:nvGrpSpPr>
              <p:cNvPr id="114" name="Group 113">
                <a:extLst>
                  <a:ext uri="{FF2B5EF4-FFF2-40B4-BE49-F238E27FC236}">
                    <a16:creationId xmlns:a16="http://schemas.microsoft.com/office/drawing/2014/main" id="{40857D6F-AD02-D244-A093-8D686BE7BD46}"/>
                  </a:ext>
                </a:extLst>
              </p:cNvPr>
              <p:cNvGrpSpPr/>
              <p:nvPr/>
            </p:nvGrpSpPr>
            <p:grpSpPr>
              <a:xfrm>
                <a:off x="660410" y="2921607"/>
                <a:ext cx="2807512" cy="2687550"/>
                <a:chOff x="7440203" y="1978086"/>
                <a:chExt cx="3840480" cy="3939380"/>
              </a:xfrm>
            </p:grpSpPr>
            <p:sp>
              <p:nvSpPr>
                <p:cNvPr id="118" name="Oval 117">
                  <a:extLst>
                    <a:ext uri="{FF2B5EF4-FFF2-40B4-BE49-F238E27FC236}">
                      <a16:creationId xmlns:a16="http://schemas.microsoft.com/office/drawing/2014/main" id="{C9EB4027-E977-7B47-9C6B-F9B758612D8C}"/>
                    </a:ext>
                  </a:extLst>
                </p:cNvPr>
                <p:cNvSpPr/>
                <p:nvPr/>
              </p:nvSpPr>
              <p:spPr>
                <a:xfrm>
                  <a:off x="9349835"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9" name="Oval 118">
                  <a:extLst>
                    <a:ext uri="{FF2B5EF4-FFF2-40B4-BE49-F238E27FC236}">
                      <a16:creationId xmlns:a16="http://schemas.microsoft.com/office/drawing/2014/main" id="{E0114CC8-D130-6F43-8F96-AF2CD10303ED}"/>
                    </a:ext>
                  </a:extLst>
                </p:cNvPr>
                <p:cNvSpPr/>
                <p:nvPr/>
              </p:nvSpPr>
              <p:spPr>
                <a:xfrm>
                  <a:off x="9724304"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0" name="Oval 119">
                  <a:extLst>
                    <a:ext uri="{FF2B5EF4-FFF2-40B4-BE49-F238E27FC236}">
                      <a16:creationId xmlns:a16="http://schemas.microsoft.com/office/drawing/2014/main" id="{F61460F3-C75B-3745-902C-BE4EC90F7101}"/>
                    </a:ext>
                  </a:extLst>
                </p:cNvPr>
                <p:cNvSpPr/>
                <p:nvPr/>
              </p:nvSpPr>
              <p:spPr>
                <a:xfrm>
                  <a:off x="10708059"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1" name="Oval 120">
                  <a:extLst>
                    <a:ext uri="{FF2B5EF4-FFF2-40B4-BE49-F238E27FC236}">
                      <a16:creationId xmlns:a16="http://schemas.microsoft.com/office/drawing/2014/main" id="{8D5B8D1D-B02B-4C48-8F7C-8FA8346B3176}"/>
                    </a:ext>
                  </a:extLst>
                </p:cNvPr>
                <p:cNvSpPr/>
                <p:nvPr/>
              </p:nvSpPr>
              <p:spPr>
                <a:xfrm>
                  <a:off x="10639168"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2" name="Oval 121">
                  <a:extLst>
                    <a:ext uri="{FF2B5EF4-FFF2-40B4-BE49-F238E27FC236}">
                      <a16:creationId xmlns:a16="http://schemas.microsoft.com/office/drawing/2014/main" id="{613C32FE-42B4-1C46-991D-D0E9937DC811}"/>
                    </a:ext>
                  </a:extLst>
                </p:cNvPr>
                <p:cNvSpPr/>
                <p:nvPr/>
              </p:nvSpPr>
              <p:spPr>
                <a:xfrm>
                  <a:off x="8833186"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Oval 122">
                  <a:extLst>
                    <a:ext uri="{FF2B5EF4-FFF2-40B4-BE49-F238E27FC236}">
                      <a16:creationId xmlns:a16="http://schemas.microsoft.com/office/drawing/2014/main" id="{3F478235-778E-8A41-854D-7D607E7AA99F}"/>
                    </a:ext>
                  </a:extLst>
                </p:cNvPr>
                <p:cNvSpPr/>
                <p:nvPr/>
              </p:nvSpPr>
              <p:spPr>
                <a:xfrm>
                  <a:off x="8897038"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Oval 124">
                  <a:extLst>
                    <a:ext uri="{FF2B5EF4-FFF2-40B4-BE49-F238E27FC236}">
                      <a16:creationId xmlns:a16="http://schemas.microsoft.com/office/drawing/2014/main" id="{DDB98921-2988-6B43-AAB7-E22A3565D094}"/>
                    </a:ext>
                  </a:extLst>
                </p:cNvPr>
                <p:cNvSpPr/>
                <p:nvPr/>
              </p:nvSpPr>
              <p:spPr>
                <a:xfrm>
                  <a:off x="10780484"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6" name="Oval 125">
                  <a:extLst>
                    <a:ext uri="{FF2B5EF4-FFF2-40B4-BE49-F238E27FC236}">
                      <a16:creationId xmlns:a16="http://schemas.microsoft.com/office/drawing/2014/main" id="{9C6520FA-AECF-0449-A672-3EB0E6D76C9F}"/>
                    </a:ext>
                  </a:extLst>
                </p:cNvPr>
                <p:cNvSpPr/>
                <p:nvPr/>
              </p:nvSpPr>
              <p:spPr>
                <a:xfrm>
                  <a:off x="9860260"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Oval 128">
                  <a:extLst>
                    <a:ext uri="{FF2B5EF4-FFF2-40B4-BE49-F238E27FC236}">
                      <a16:creationId xmlns:a16="http://schemas.microsoft.com/office/drawing/2014/main" id="{A72C8DEA-1569-5C49-8B49-787E58BC26BC}"/>
                    </a:ext>
                  </a:extLst>
                </p:cNvPr>
                <p:cNvSpPr/>
                <p:nvPr/>
              </p:nvSpPr>
              <p:spPr>
                <a:xfrm>
                  <a:off x="895798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Oval 129">
                  <a:extLst>
                    <a:ext uri="{FF2B5EF4-FFF2-40B4-BE49-F238E27FC236}">
                      <a16:creationId xmlns:a16="http://schemas.microsoft.com/office/drawing/2014/main" id="{4904663D-55BB-3747-B39D-69AB48D933E0}"/>
                    </a:ext>
                  </a:extLst>
                </p:cNvPr>
                <p:cNvSpPr/>
                <p:nvPr/>
              </p:nvSpPr>
              <p:spPr>
                <a:xfrm>
                  <a:off x="9838604"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Oval 130">
                  <a:extLst>
                    <a:ext uri="{FF2B5EF4-FFF2-40B4-BE49-F238E27FC236}">
                      <a16:creationId xmlns:a16="http://schemas.microsoft.com/office/drawing/2014/main" id="{35C48C73-4A28-CC4E-ADEF-880256C314B8}"/>
                    </a:ext>
                  </a:extLst>
                </p:cNvPr>
                <p:cNvSpPr/>
                <p:nvPr/>
              </p:nvSpPr>
              <p:spPr>
                <a:xfrm>
                  <a:off x="783314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2" name="Oval 131">
                  <a:extLst>
                    <a:ext uri="{FF2B5EF4-FFF2-40B4-BE49-F238E27FC236}">
                      <a16:creationId xmlns:a16="http://schemas.microsoft.com/office/drawing/2014/main" id="{C33183F1-FDE4-4541-8041-F7EB1D9AB172}"/>
                    </a:ext>
                  </a:extLst>
                </p:cNvPr>
                <p:cNvSpPr/>
                <p:nvPr/>
              </p:nvSpPr>
              <p:spPr>
                <a:xfrm>
                  <a:off x="9273658"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Oval 132">
                  <a:extLst>
                    <a:ext uri="{FF2B5EF4-FFF2-40B4-BE49-F238E27FC236}">
                      <a16:creationId xmlns:a16="http://schemas.microsoft.com/office/drawing/2014/main" id="{8DC0EC58-D1F1-5E4E-AE14-EB1EC4A1C8F3}"/>
                    </a:ext>
                  </a:extLst>
                </p:cNvPr>
                <p:cNvSpPr/>
                <p:nvPr/>
              </p:nvSpPr>
              <p:spPr>
                <a:xfrm>
                  <a:off x="10168057"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Oval 133">
                  <a:extLst>
                    <a:ext uri="{FF2B5EF4-FFF2-40B4-BE49-F238E27FC236}">
                      <a16:creationId xmlns:a16="http://schemas.microsoft.com/office/drawing/2014/main" id="{663605CA-5589-7D47-AE14-1BBFBFF92B62}"/>
                    </a:ext>
                  </a:extLst>
                </p:cNvPr>
                <p:cNvSpPr/>
                <p:nvPr/>
              </p:nvSpPr>
              <p:spPr>
                <a:xfrm>
                  <a:off x="8743371"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Oval 134">
                  <a:extLst>
                    <a:ext uri="{FF2B5EF4-FFF2-40B4-BE49-F238E27FC236}">
                      <a16:creationId xmlns:a16="http://schemas.microsoft.com/office/drawing/2014/main" id="{3E0578EC-9AA4-484B-9856-C289C76262D6}"/>
                    </a:ext>
                  </a:extLst>
                </p:cNvPr>
                <p:cNvSpPr/>
                <p:nvPr/>
              </p:nvSpPr>
              <p:spPr>
                <a:xfrm>
                  <a:off x="771884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Oval 135">
                  <a:extLst>
                    <a:ext uri="{FF2B5EF4-FFF2-40B4-BE49-F238E27FC236}">
                      <a16:creationId xmlns:a16="http://schemas.microsoft.com/office/drawing/2014/main" id="{F45C49EF-970D-C148-955D-F99B83A1A830}"/>
                    </a:ext>
                  </a:extLst>
                </p:cNvPr>
                <p:cNvSpPr/>
                <p:nvPr/>
              </p:nvSpPr>
              <p:spPr>
                <a:xfrm>
                  <a:off x="783314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Oval 136">
                  <a:extLst>
                    <a:ext uri="{FF2B5EF4-FFF2-40B4-BE49-F238E27FC236}">
                      <a16:creationId xmlns:a16="http://schemas.microsoft.com/office/drawing/2014/main" id="{57431FAD-53BC-F74F-81E0-D199640C4185}"/>
                    </a:ext>
                  </a:extLst>
                </p:cNvPr>
                <p:cNvSpPr/>
                <p:nvPr/>
              </p:nvSpPr>
              <p:spPr>
                <a:xfrm>
                  <a:off x="8345200"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Oval 137">
                  <a:extLst>
                    <a:ext uri="{FF2B5EF4-FFF2-40B4-BE49-F238E27FC236}">
                      <a16:creationId xmlns:a16="http://schemas.microsoft.com/office/drawing/2014/main" id="{D0AAE7DD-92A4-D644-8E0D-4FDBB5A97C61}"/>
                    </a:ext>
                  </a:extLst>
                </p:cNvPr>
                <p:cNvSpPr/>
                <p:nvPr/>
              </p:nvSpPr>
              <p:spPr>
                <a:xfrm>
                  <a:off x="8237018" y="5688866"/>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Rectangle 138">
                  <a:extLst>
                    <a:ext uri="{FF2B5EF4-FFF2-40B4-BE49-F238E27FC236}">
                      <a16:creationId xmlns:a16="http://schemas.microsoft.com/office/drawing/2014/main" id="{4486E87C-B7A9-5D4A-981A-4CB3EE54A27D}"/>
                    </a:ext>
                  </a:extLst>
                </p:cNvPr>
                <p:cNvSpPr/>
                <p:nvPr/>
              </p:nvSpPr>
              <p:spPr>
                <a:xfrm>
                  <a:off x="7440203" y="1978086"/>
                  <a:ext cx="3840480" cy="3840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4" name="Oval 123">
                  <a:extLst>
                    <a:ext uri="{FF2B5EF4-FFF2-40B4-BE49-F238E27FC236}">
                      <a16:creationId xmlns:a16="http://schemas.microsoft.com/office/drawing/2014/main" id="{DC8156F6-8E48-FB41-8DA3-C0069689AE52}"/>
                    </a:ext>
                  </a:extLst>
                </p:cNvPr>
                <p:cNvSpPr/>
                <p:nvPr/>
              </p:nvSpPr>
              <p:spPr>
                <a:xfrm>
                  <a:off x="10159574" y="5688866"/>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15" name="Rectangle 114">
                <a:extLst>
                  <a:ext uri="{FF2B5EF4-FFF2-40B4-BE49-F238E27FC236}">
                    <a16:creationId xmlns:a16="http://schemas.microsoft.com/office/drawing/2014/main" id="{1C481605-1006-9342-AACA-091B33A0AF17}"/>
                  </a:ext>
                </a:extLst>
              </p:cNvPr>
              <p:cNvSpPr/>
              <p:nvPr/>
            </p:nvSpPr>
            <p:spPr>
              <a:xfrm>
                <a:off x="2391077" y="5241293"/>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175" name="Picture 174">
              <a:extLst>
                <a:ext uri="{FF2B5EF4-FFF2-40B4-BE49-F238E27FC236}">
                  <a16:creationId xmlns:a16="http://schemas.microsoft.com/office/drawing/2014/main" id="{CE625353-8274-064D-9576-B55AB29F12F3}"/>
                </a:ext>
              </a:extLst>
            </p:cNvPr>
            <p:cNvPicPr>
              <a:picLocks noChangeAspect="1"/>
            </p:cNvPicPr>
            <p:nvPr/>
          </p:nvPicPr>
          <p:blipFill>
            <a:blip r:embed="rId3"/>
            <a:stretch>
              <a:fillRect/>
            </a:stretch>
          </p:blipFill>
          <p:spPr>
            <a:xfrm>
              <a:off x="1562967" y="5626666"/>
              <a:ext cx="216270" cy="144180"/>
            </a:xfrm>
            <a:prstGeom prst="rect">
              <a:avLst/>
            </a:prstGeom>
          </p:spPr>
        </p:pic>
      </p:grpSp>
      <p:grpSp>
        <p:nvGrpSpPr>
          <p:cNvPr id="21" name="Group 20">
            <a:extLst>
              <a:ext uri="{FF2B5EF4-FFF2-40B4-BE49-F238E27FC236}">
                <a16:creationId xmlns:a16="http://schemas.microsoft.com/office/drawing/2014/main" id="{C02CBFDC-D004-FF47-BF40-FD8884EE4AFB}"/>
              </a:ext>
            </a:extLst>
          </p:cNvPr>
          <p:cNvGrpSpPr/>
          <p:nvPr/>
        </p:nvGrpSpPr>
        <p:grpSpPr>
          <a:xfrm>
            <a:off x="3766456" y="2781959"/>
            <a:ext cx="3133709" cy="2914646"/>
            <a:chOff x="2999323" y="2856200"/>
            <a:chExt cx="3133709" cy="2914646"/>
          </a:xfrm>
        </p:grpSpPr>
        <p:grpSp>
          <p:nvGrpSpPr>
            <p:cNvPr id="140" name="Group 139">
              <a:extLst>
                <a:ext uri="{FF2B5EF4-FFF2-40B4-BE49-F238E27FC236}">
                  <a16:creationId xmlns:a16="http://schemas.microsoft.com/office/drawing/2014/main" id="{892CB466-A6F6-AD48-83DE-7B4D39A74A8C}"/>
                </a:ext>
              </a:extLst>
            </p:cNvPr>
            <p:cNvGrpSpPr/>
            <p:nvPr/>
          </p:nvGrpSpPr>
          <p:grpSpPr>
            <a:xfrm>
              <a:off x="3325520" y="2856200"/>
              <a:ext cx="2807512" cy="2620077"/>
              <a:chOff x="4620604" y="2921607"/>
              <a:chExt cx="2807512" cy="2620077"/>
            </a:xfrm>
          </p:grpSpPr>
          <p:sp>
            <p:nvSpPr>
              <p:cNvPr id="141" name="Oval 140">
                <a:extLst>
                  <a:ext uri="{FF2B5EF4-FFF2-40B4-BE49-F238E27FC236}">
                    <a16:creationId xmlns:a16="http://schemas.microsoft.com/office/drawing/2014/main" id="{0A050C9F-5F68-6F45-B820-EE594A855AEC}"/>
                  </a:ext>
                </a:extLst>
              </p:cNvPr>
              <p:cNvSpPr/>
              <p:nvPr/>
            </p:nvSpPr>
            <p:spPr>
              <a:xfrm>
                <a:off x="6016605" y="3195581"/>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Oval 141">
                <a:extLst>
                  <a:ext uri="{FF2B5EF4-FFF2-40B4-BE49-F238E27FC236}">
                    <a16:creationId xmlns:a16="http://schemas.microsoft.com/office/drawing/2014/main" id="{0DFB24A8-6948-D245-846D-C2362B72E80E}"/>
                  </a:ext>
                </a:extLst>
              </p:cNvPr>
              <p:cNvSpPr/>
              <p:nvPr/>
            </p:nvSpPr>
            <p:spPr>
              <a:xfrm>
                <a:off x="6290354" y="313545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Oval 142">
                <a:extLst>
                  <a:ext uri="{FF2B5EF4-FFF2-40B4-BE49-F238E27FC236}">
                    <a16:creationId xmlns:a16="http://schemas.microsoft.com/office/drawing/2014/main" id="{BA97C1CE-527B-2E41-ACD7-43063C0F3A23}"/>
                  </a:ext>
                </a:extLst>
              </p:cNvPr>
              <p:cNvSpPr/>
              <p:nvPr/>
            </p:nvSpPr>
            <p:spPr>
              <a:xfrm>
                <a:off x="7009510" y="349154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Oval 143">
                <a:extLst>
                  <a:ext uri="{FF2B5EF4-FFF2-40B4-BE49-F238E27FC236}">
                    <a16:creationId xmlns:a16="http://schemas.microsoft.com/office/drawing/2014/main" id="{F439577A-EBDB-E044-B0AE-79FC60A950AD}"/>
                  </a:ext>
                </a:extLst>
              </p:cNvPr>
              <p:cNvSpPr/>
              <p:nvPr/>
            </p:nvSpPr>
            <p:spPr>
              <a:xfrm>
                <a:off x="6959148" y="388713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Oval 144">
                <a:extLst>
                  <a:ext uri="{FF2B5EF4-FFF2-40B4-BE49-F238E27FC236}">
                    <a16:creationId xmlns:a16="http://schemas.microsoft.com/office/drawing/2014/main" id="{5DB3BC4D-3EAC-BA4C-B87C-5BA9C46540DA}"/>
                  </a:ext>
                </a:extLst>
              </p:cNvPr>
              <p:cNvSpPr/>
              <p:nvPr/>
            </p:nvSpPr>
            <p:spPr>
              <a:xfrm>
                <a:off x="5638918" y="3015834"/>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Oval 145">
                <a:extLst>
                  <a:ext uri="{FF2B5EF4-FFF2-40B4-BE49-F238E27FC236}">
                    <a16:creationId xmlns:a16="http://schemas.microsoft.com/office/drawing/2014/main" id="{4CCEC30B-5010-E14C-9739-5CB704D67BFA}"/>
                  </a:ext>
                </a:extLst>
              </p:cNvPr>
              <p:cNvSpPr/>
              <p:nvPr/>
            </p:nvSpPr>
            <p:spPr>
              <a:xfrm>
                <a:off x="5685596" y="342947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Oval 146">
                <a:extLst>
                  <a:ext uri="{FF2B5EF4-FFF2-40B4-BE49-F238E27FC236}">
                    <a16:creationId xmlns:a16="http://schemas.microsoft.com/office/drawing/2014/main" id="{CD7456D0-B131-C440-AA25-8C9049BCD6DA}"/>
                  </a:ext>
                </a:extLst>
              </p:cNvPr>
              <p:cNvSpPr/>
              <p:nvPr/>
            </p:nvSpPr>
            <p:spPr>
              <a:xfrm>
                <a:off x="6621997" y="3977019"/>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Oval 147">
                <a:extLst>
                  <a:ext uri="{FF2B5EF4-FFF2-40B4-BE49-F238E27FC236}">
                    <a16:creationId xmlns:a16="http://schemas.microsoft.com/office/drawing/2014/main" id="{4297D9A3-51ED-D64F-B724-56373A2D31D6}"/>
                  </a:ext>
                </a:extLst>
              </p:cNvPr>
              <p:cNvSpPr/>
              <p:nvPr/>
            </p:nvSpPr>
            <p:spPr>
              <a:xfrm>
                <a:off x="7062456" y="4573592"/>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Oval 148">
                <a:extLst>
                  <a:ext uri="{FF2B5EF4-FFF2-40B4-BE49-F238E27FC236}">
                    <a16:creationId xmlns:a16="http://schemas.microsoft.com/office/drawing/2014/main" id="{66D10B6D-CDD2-4448-A29A-CBB206211008}"/>
                  </a:ext>
                </a:extLst>
              </p:cNvPr>
              <p:cNvSpPr/>
              <p:nvPr/>
            </p:nvSpPr>
            <p:spPr>
              <a:xfrm>
                <a:off x="6389742" y="3505253"/>
                <a:ext cx="167114" cy="1559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Oval 150">
                <a:extLst>
                  <a:ext uri="{FF2B5EF4-FFF2-40B4-BE49-F238E27FC236}">
                    <a16:creationId xmlns:a16="http://schemas.microsoft.com/office/drawing/2014/main" id="{9621EAB0-1BA6-5646-9130-E5E17D5E162B}"/>
                  </a:ext>
                </a:extLst>
              </p:cNvPr>
              <p:cNvSpPr/>
              <p:nvPr/>
            </p:nvSpPr>
            <p:spPr>
              <a:xfrm>
                <a:off x="5730148" y="4729549"/>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Oval 151">
                <a:extLst>
                  <a:ext uri="{FF2B5EF4-FFF2-40B4-BE49-F238E27FC236}">
                    <a16:creationId xmlns:a16="http://schemas.microsoft.com/office/drawing/2014/main" id="{54DA1E9A-30B4-3C41-92D9-92490D7A862B}"/>
                  </a:ext>
                </a:extLst>
              </p:cNvPr>
              <p:cNvSpPr/>
              <p:nvPr/>
            </p:nvSpPr>
            <p:spPr>
              <a:xfrm>
                <a:off x="6373911" y="4525744"/>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3" name="Oval 152">
                <a:extLst>
                  <a:ext uri="{FF2B5EF4-FFF2-40B4-BE49-F238E27FC236}">
                    <a16:creationId xmlns:a16="http://schemas.microsoft.com/office/drawing/2014/main" id="{B9DA6CE0-4E7E-7F46-9B8B-AAA4AC8E9D72}"/>
                  </a:ext>
                </a:extLst>
              </p:cNvPr>
              <p:cNvSpPr/>
              <p:nvPr/>
            </p:nvSpPr>
            <p:spPr>
              <a:xfrm>
                <a:off x="4907853" y="4008472"/>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Oval 153">
                <a:extLst>
                  <a:ext uri="{FF2B5EF4-FFF2-40B4-BE49-F238E27FC236}">
                    <a16:creationId xmlns:a16="http://schemas.microsoft.com/office/drawing/2014/main" id="{23D22780-2A11-EF4B-AC1C-693C9D2F2467}"/>
                  </a:ext>
                </a:extLst>
              </p:cNvPr>
              <p:cNvSpPr/>
              <p:nvPr/>
            </p:nvSpPr>
            <p:spPr>
              <a:xfrm>
                <a:off x="5960917" y="396999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Oval 154">
                <a:extLst>
                  <a:ext uri="{FF2B5EF4-FFF2-40B4-BE49-F238E27FC236}">
                    <a16:creationId xmlns:a16="http://schemas.microsoft.com/office/drawing/2014/main" id="{68885E32-9B74-B64D-967A-F192FD595E17}"/>
                  </a:ext>
                </a:extLst>
              </p:cNvPr>
              <p:cNvSpPr/>
              <p:nvPr/>
            </p:nvSpPr>
            <p:spPr>
              <a:xfrm>
                <a:off x="6614751" y="5154816"/>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6" name="Oval 155">
                <a:extLst>
                  <a:ext uri="{FF2B5EF4-FFF2-40B4-BE49-F238E27FC236}">
                    <a16:creationId xmlns:a16="http://schemas.microsoft.com/office/drawing/2014/main" id="{BF5FD9D2-C7F0-4E45-8445-5502A8A38CE8}"/>
                  </a:ext>
                </a:extLst>
              </p:cNvPr>
              <p:cNvSpPr/>
              <p:nvPr/>
            </p:nvSpPr>
            <p:spPr>
              <a:xfrm>
                <a:off x="5573262" y="43742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Oval 156">
                <a:extLst>
                  <a:ext uri="{FF2B5EF4-FFF2-40B4-BE49-F238E27FC236}">
                    <a16:creationId xmlns:a16="http://schemas.microsoft.com/office/drawing/2014/main" id="{A937A620-6516-BA42-B781-DFA5E9E075FA}"/>
                  </a:ext>
                </a:extLst>
              </p:cNvPr>
              <p:cNvSpPr/>
              <p:nvPr/>
            </p:nvSpPr>
            <p:spPr>
              <a:xfrm>
                <a:off x="4824296" y="4581688"/>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Oval 157">
                <a:extLst>
                  <a:ext uri="{FF2B5EF4-FFF2-40B4-BE49-F238E27FC236}">
                    <a16:creationId xmlns:a16="http://schemas.microsoft.com/office/drawing/2014/main" id="{96F82F62-5B98-4040-8A66-CEF739A00638}"/>
                  </a:ext>
                </a:extLst>
              </p:cNvPr>
              <p:cNvSpPr/>
              <p:nvPr/>
            </p:nvSpPr>
            <p:spPr>
              <a:xfrm>
                <a:off x="4907853" y="5102480"/>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Oval 158">
                <a:extLst>
                  <a:ext uri="{FF2B5EF4-FFF2-40B4-BE49-F238E27FC236}">
                    <a16:creationId xmlns:a16="http://schemas.microsoft.com/office/drawing/2014/main" id="{1842A5B8-79AC-454A-8519-5A516158C2CD}"/>
                  </a:ext>
                </a:extLst>
              </p:cNvPr>
              <p:cNvSpPr/>
              <p:nvPr/>
            </p:nvSpPr>
            <p:spPr>
              <a:xfrm>
                <a:off x="5282185" y="471516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Oval 159">
                <a:extLst>
                  <a:ext uri="{FF2B5EF4-FFF2-40B4-BE49-F238E27FC236}">
                    <a16:creationId xmlns:a16="http://schemas.microsoft.com/office/drawing/2014/main" id="{D6977091-359C-D941-BD1F-6B1C7ED61034}"/>
                  </a:ext>
                </a:extLst>
              </p:cNvPr>
              <p:cNvSpPr/>
              <p:nvPr/>
            </p:nvSpPr>
            <p:spPr>
              <a:xfrm>
                <a:off x="5203101" y="3670097"/>
                <a:ext cx="167114" cy="1559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Rectangle 160">
                <a:extLst>
                  <a:ext uri="{FF2B5EF4-FFF2-40B4-BE49-F238E27FC236}">
                    <a16:creationId xmlns:a16="http://schemas.microsoft.com/office/drawing/2014/main" id="{1308DC88-D953-2B45-910D-33EAC842C973}"/>
                  </a:ext>
                </a:extLst>
              </p:cNvPr>
              <p:cNvSpPr/>
              <p:nvPr/>
            </p:nvSpPr>
            <p:spPr>
              <a:xfrm>
                <a:off x="4620604" y="2921607"/>
                <a:ext cx="2807512" cy="26200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Rectangle 161">
                <a:extLst>
                  <a:ext uri="{FF2B5EF4-FFF2-40B4-BE49-F238E27FC236}">
                    <a16:creationId xmlns:a16="http://schemas.microsoft.com/office/drawing/2014/main" id="{4111A48C-23C0-C642-B694-F0FA6FD88722}"/>
                  </a:ext>
                </a:extLst>
              </p:cNvPr>
              <p:cNvSpPr/>
              <p:nvPr/>
            </p:nvSpPr>
            <p:spPr>
              <a:xfrm>
                <a:off x="6359056" y="4097255"/>
                <a:ext cx="212396" cy="194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pic>
          <p:nvPicPr>
            <p:cNvPr id="177" name="Picture 176">
              <a:extLst>
                <a:ext uri="{FF2B5EF4-FFF2-40B4-BE49-F238E27FC236}">
                  <a16:creationId xmlns:a16="http://schemas.microsoft.com/office/drawing/2014/main" id="{77B4A5DF-483A-2341-968F-4AC329F59F43}"/>
                </a:ext>
              </a:extLst>
            </p:cNvPr>
            <p:cNvPicPr>
              <a:picLocks noChangeAspect="1"/>
            </p:cNvPicPr>
            <p:nvPr/>
          </p:nvPicPr>
          <p:blipFill>
            <a:blip r:embed="rId3"/>
            <a:stretch>
              <a:fillRect/>
            </a:stretch>
          </p:blipFill>
          <p:spPr>
            <a:xfrm>
              <a:off x="4613386" y="5626666"/>
              <a:ext cx="216270" cy="144180"/>
            </a:xfrm>
            <a:prstGeom prst="rect">
              <a:avLst/>
            </a:prstGeom>
          </p:spPr>
        </p:pic>
        <p:pic>
          <p:nvPicPr>
            <p:cNvPr id="178" name="Picture 177">
              <a:extLst>
                <a:ext uri="{FF2B5EF4-FFF2-40B4-BE49-F238E27FC236}">
                  <a16:creationId xmlns:a16="http://schemas.microsoft.com/office/drawing/2014/main" id="{030D35D3-C9BA-9F47-B3CA-493E1D735AC8}"/>
                </a:ext>
              </a:extLst>
            </p:cNvPr>
            <p:cNvPicPr>
              <a:picLocks noChangeAspect="1"/>
            </p:cNvPicPr>
            <p:nvPr/>
          </p:nvPicPr>
          <p:blipFill>
            <a:blip r:embed="rId4"/>
            <a:stretch>
              <a:fillRect/>
            </a:stretch>
          </p:blipFill>
          <p:spPr>
            <a:xfrm>
              <a:off x="2999323" y="3977682"/>
              <a:ext cx="222824" cy="144180"/>
            </a:xfrm>
            <a:prstGeom prst="rect">
              <a:avLst/>
            </a:prstGeom>
          </p:spPr>
        </p:pic>
      </p:grpSp>
      <p:grpSp>
        <p:nvGrpSpPr>
          <p:cNvPr id="57" name="Group 56">
            <a:extLst>
              <a:ext uri="{FF2B5EF4-FFF2-40B4-BE49-F238E27FC236}">
                <a16:creationId xmlns:a16="http://schemas.microsoft.com/office/drawing/2014/main" id="{91177403-D188-8C47-8CCD-074E1D22730E}"/>
              </a:ext>
            </a:extLst>
          </p:cNvPr>
          <p:cNvGrpSpPr/>
          <p:nvPr/>
        </p:nvGrpSpPr>
        <p:grpSpPr>
          <a:xfrm>
            <a:off x="8183066" y="1660477"/>
            <a:ext cx="2807512" cy="2620077"/>
            <a:chOff x="4620604" y="2921607"/>
            <a:chExt cx="2807512" cy="2620077"/>
          </a:xfrm>
          <a:scene3d>
            <a:camera prst="isometricOffAxis2Top"/>
            <a:lightRig rig="threePt" dir="t"/>
          </a:scene3d>
        </p:grpSpPr>
        <p:sp>
          <p:nvSpPr>
            <p:cNvPr id="58" name="Oval 57">
              <a:extLst>
                <a:ext uri="{FF2B5EF4-FFF2-40B4-BE49-F238E27FC236}">
                  <a16:creationId xmlns:a16="http://schemas.microsoft.com/office/drawing/2014/main" id="{B93BCDCC-A013-454A-AF47-88644771EE7E}"/>
                </a:ext>
              </a:extLst>
            </p:cNvPr>
            <p:cNvSpPr/>
            <p:nvPr/>
          </p:nvSpPr>
          <p:spPr>
            <a:xfrm>
              <a:off x="6016605" y="3195581"/>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58">
              <a:extLst>
                <a:ext uri="{FF2B5EF4-FFF2-40B4-BE49-F238E27FC236}">
                  <a16:creationId xmlns:a16="http://schemas.microsoft.com/office/drawing/2014/main" id="{A07DAD44-1397-0446-BBF4-97992D0F4E72}"/>
                </a:ext>
              </a:extLst>
            </p:cNvPr>
            <p:cNvSpPr/>
            <p:nvPr/>
          </p:nvSpPr>
          <p:spPr>
            <a:xfrm>
              <a:off x="6290354" y="313545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Oval 59">
              <a:extLst>
                <a:ext uri="{FF2B5EF4-FFF2-40B4-BE49-F238E27FC236}">
                  <a16:creationId xmlns:a16="http://schemas.microsoft.com/office/drawing/2014/main" id="{6355A733-4726-FA4F-9E08-3EAB52C0E92A}"/>
                </a:ext>
              </a:extLst>
            </p:cNvPr>
            <p:cNvSpPr/>
            <p:nvPr/>
          </p:nvSpPr>
          <p:spPr>
            <a:xfrm>
              <a:off x="7009510" y="349154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Oval 60">
              <a:extLst>
                <a:ext uri="{FF2B5EF4-FFF2-40B4-BE49-F238E27FC236}">
                  <a16:creationId xmlns:a16="http://schemas.microsoft.com/office/drawing/2014/main" id="{3B3CF802-2FD5-AE48-A635-44F45551E3F8}"/>
                </a:ext>
              </a:extLst>
            </p:cNvPr>
            <p:cNvSpPr/>
            <p:nvPr/>
          </p:nvSpPr>
          <p:spPr>
            <a:xfrm>
              <a:off x="6959148" y="388713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Oval 61">
              <a:extLst>
                <a:ext uri="{FF2B5EF4-FFF2-40B4-BE49-F238E27FC236}">
                  <a16:creationId xmlns:a16="http://schemas.microsoft.com/office/drawing/2014/main" id="{D74083C6-EE12-7C4A-9DB8-D8297DA47A45}"/>
                </a:ext>
              </a:extLst>
            </p:cNvPr>
            <p:cNvSpPr/>
            <p:nvPr/>
          </p:nvSpPr>
          <p:spPr>
            <a:xfrm>
              <a:off x="5638918" y="3015834"/>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C8E2EDC3-1232-1E44-AB9E-59C5D97B5971}"/>
                </a:ext>
              </a:extLst>
            </p:cNvPr>
            <p:cNvSpPr/>
            <p:nvPr/>
          </p:nvSpPr>
          <p:spPr>
            <a:xfrm>
              <a:off x="6373911" y="4525744"/>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Oval 69">
              <a:extLst>
                <a:ext uri="{FF2B5EF4-FFF2-40B4-BE49-F238E27FC236}">
                  <a16:creationId xmlns:a16="http://schemas.microsoft.com/office/drawing/2014/main" id="{02455A98-67AA-6F42-811C-713976E8AD7B}"/>
                </a:ext>
              </a:extLst>
            </p:cNvPr>
            <p:cNvSpPr/>
            <p:nvPr/>
          </p:nvSpPr>
          <p:spPr>
            <a:xfrm>
              <a:off x="5960917" y="3969996"/>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B24CBEA2-4F6C-C34A-9DDA-C792A8A818B0}"/>
                </a:ext>
              </a:extLst>
            </p:cNvPr>
            <p:cNvSpPr/>
            <p:nvPr/>
          </p:nvSpPr>
          <p:spPr>
            <a:xfrm>
              <a:off x="6614751" y="5154816"/>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Rectangle 76">
              <a:extLst>
                <a:ext uri="{FF2B5EF4-FFF2-40B4-BE49-F238E27FC236}">
                  <a16:creationId xmlns:a16="http://schemas.microsoft.com/office/drawing/2014/main" id="{E4BCC85E-288D-C24F-BEB1-AD9207BB8426}"/>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 name="TextBox 2">
            <a:extLst>
              <a:ext uri="{FF2B5EF4-FFF2-40B4-BE49-F238E27FC236}">
                <a16:creationId xmlns:a16="http://schemas.microsoft.com/office/drawing/2014/main" id="{808B2C17-1EBC-7848-8986-F080FFCDEE9D}"/>
              </a:ext>
            </a:extLst>
          </p:cNvPr>
          <p:cNvSpPr txBox="1"/>
          <p:nvPr/>
        </p:nvSpPr>
        <p:spPr>
          <a:xfrm>
            <a:off x="10348885" y="3594702"/>
            <a:ext cx="184731" cy="369332"/>
          </a:xfrm>
          <a:prstGeom prst="rect">
            <a:avLst/>
          </a:prstGeom>
          <a:noFill/>
        </p:spPr>
        <p:txBody>
          <a:bodyPr wrap="none" rtlCol="0">
            <a:spAutoFit/>
          </a:bodyPr>
          <a:lstStyle/>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1" name="Group 80">
            <a:extLst>
              <a:ext uri="{FF2B5EF4-FFF2-40B4-BE49-F238E27FC236}">
                <a16:creationId xmlns:a16="http://schemas.microsoft.com/office/drawing/2014/main" id="{9222AD02-2D52-8645-AD87-AA1A3C9C8EA6}"/>
              </a:ext>
            </a:extLst>
          </p:cNvPr>
          <p:cNvGrpSpPr/>
          <p:nvPr/>
        </p:nvGrpSpPr>
        <p:grpSpPr>
          <a:xfrm>
            <a:off x="8216877" y="2408460"/>
            <a:ext cx="2807512" cy="2620077"/>
            <a:chOff x="4620604" y="2921607"/>
            <a:chExt cx="2807512" cy="2620077"/>
          </a:xfrm>
          <a:scene3d>
            <a:camera prst="isometricOffAxis2Top"/>
            <a:lightRig rig="threePt" dir="t"/>
          </a:scene3d>
        </p:grpSpPr>
        <p:sp>
          <p:nvSpPr>
            <p:cNvPr id="87" name="Oval 86">
              <a:extLst>
                <a:ext uri="{FF2B5EF4-FFF2-40B4-BE49-F238E27FC236}">
                  <a16:creationId xmlns:a16="http://schemas.microsoft.com/office/drawing/2014/main" id="{5BD01D2A-150D-5D4A-92CA-3D4C5ECFB6CA}"/>
                </a:ext>
              </a:extLst>
            </p:cNvPr>
            <p:cNvSpPr/>
            <p:nvPr/>
          </p:nvSpPr>
          <p:spPr>
            <a:xfrm>
              <a:off x="5685596" y="342947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Oval 95">
              <a:extLst>
                <a:ext uri="{FF2B5EF4-FFF2-40B4-BE49-F238E27FC236}">
                  <a16:creationId xmlns:a16="http://schemas.microsoft.com/office/drawing/2014/main" id="{9835B2DD-DEAA-B641-BDCA-D6E8E65F2B5D}"/>
                </a:ext>
              </a:extLst>
            </p:cNvPr>
            <p:cNvSpPr/>
            <p:nvPr/>
          </p:nvSpPr>
          <p:spPr>
            <a:xfrm>
              <a:off x="5573262" y="4374267"/>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Oval 99">
              <a:extLst>
                <a:ext uri="{FF2B5EF4-FFF2-40B4-BE49-F238E27FC236}">
                  <a16:creationId xmlns:a16="http://schemas.microsoft.com/office/drawing/2014/main" id="{3A372604-E3B8-6149-AE3C-4AF899CA095A}"/>
                </a:ext>
              </a:extLst>
            </p:cNvPr>
            <p:cNvSpPr/>
            <p:nvPr/>
          </p:nvSpPr>
          <p:spPr>
            <a:xfrm>
              <a:off x="5203101" y="3670097"/>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ectangle 100">
              <a:extLst>
                <a:ext uri="{FF2B5EF4-FFF2-40B4-BE49-F238E27FC236}">
                  <a16:creationId xmlns:a16="http://schemas.microsoft.com/office/drawing/2014/main" id="{E07D73C4-008E-1D44-B0ED-51322355DD06}"/>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103" name="Group 102">
            <a:extLst>
              <a:ext uri="{FF2B5EF4-FFF2-40B4-BE49-F238E27FC236}">
                <a16:creationId xmlns:a16="http://schemas.microsoft.com/office/drawing/2014/main" id="{2F9A799F-5D7E-D647-A35E-71DFCCB8C818}"/>
              </a:ext>
            </a:extLst>
          </p:cNvPr>
          <p:cNvGrpSpPr/>
          <p:nvPr/>
        </p:nvGrpSpPr>
        <p:grpSpPr>
          <a:xfrm>
            <a:off x="8195141" y="3775865"/>
            <a:ext cx="2807512" cy="2620077"/>
            <a:chOff x="4620604" y="2921607"/>
            <a:chExt cx="2807512" cy="2620077"/>
          </a:xfrm>
          <a:scene3d>
            <a:camera prst="isometricOffAxis2Top"/>
            <a:lightRig rig="threePt" dir="t"/>
          </a:scene3d>
        </p:grpSpPr>
        <p:sp>
          <p:nvSpPr>
            <p:cNvPr id="110" name="Oval 109">
              <a:extLst>
                <a:ext uri="{FF2B5EF4-FFF2-40B4-BE49-F238E27FC236}">
                  <a16:creationId xmlns:a16="http://schemas.microsoft.com/office/drawing/2014/main" id="{D8203CB5-710D-F745-A042-414CE90C76EC}"/>
                </a:ext>
              </a:extLst>
            </p:cNvPr>
            <p:cNvSpPr/>
            <p:nvPr/>
          </p:nvSpPr>
          <p:spPr>
            <a:xfrm>
              <a:off x="6621997" y="3977019"/>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Oval 111">
              <a:extLst>
                <a:ext uri="{FF2B5EF4-FFF2-40B4-BE49-F238E27FC236}">
                  <a16:creationId xmlns:a16="http://schemas.microsoft.com/office/drawing/2014/main" id="{F134C3EF-B042-6448-8EC0-5EFD8CD6200B}"/>
                </a:ext>
              </a:extLst>
            </p:cNvPr>
            <p:cNvSpPr/>
            <p:nvPr/>
          </p:nvSpPr>
          <p:spPr>
            <a:xfrm>
              <a:off x="6389742" y="3505253"/>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7" name="Oval 126">
              <a:extLst>
                <a:ext uri="{FF2B5EF4-FFF2-40B4-BE49-F238E27FC236}">
                  <a16:creationId xmlns:a16="http://schemas.microsoft.com/office/drawing/2014/main" id="{E8B1810A-D3CB-4344-8AAC-83D73B19EB28}"/>
                </a:ext>
              </a:extLst>
            </p:cNvPr>
            <p:cNvSpPr/>
            <p:nvPr/>
          </p:nvSpPr>
          <p:spPr>
            <a:xfrm>
              <a:off x="4907853" y="4008472"/>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Oval 165">
              <a:extLst>
                <a:ext uri="{FF2B5EF4-FFF2-40B4-BE49-F238E27FC236}">
                  <a16:creationId xmlns:a16="http://schemas.microsoft.com/office/drawing/2014/main" id="{DD3FAD6D-4B1E-E44D-AC44-B7922D5C0880}"/>
                </a:ext>
              </a:extLst>
            </p:cNvPr>
            <p:cNvSpPr/>
            <p:nvPr/>
          </p:nvSpPr>
          <p:spPr>
            <a:xfrm>
              <a:off x="4824296" y="4581688"/>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7" name="Oval 166">
              <a:extLst>
                <a:ext uri="{FF2B5EF4-FFF2-40B4-BE49-F238E27FC236}">
                  <a16:creationId xmlns:a16="http://schemas.microsoft.com/office/drawing/2014/main" id="{4225D0C3-01D0-1A41-8D29-8168C646143F}"/>
                </a:ext>
              </a:extLst>
            </p:cNvPr>
            <p:cNvSpPr/>
            <p:nvPr/>
          </p:nvSpPr>
          <p:spPr>
            <a:xfrm>
              <a:off x="4907853" y="5102480"/>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0" name="Rectangle 169">
              <a:extLst>
                <a:ext uri="{FF2B5EF4-FFF2-40B4-BE49-F238E27FC236}">
                  <a16:creationId xmlns:a16="http://schemas.microsoft.com/office/drawing/2014/main" id="{16B790BB-D21B-1D44-A748-0003CFC4D9DF}"/>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7" name="Straight Connector 6">
            <a:extLst>
              <a:ext uri="{FF2B5EF4-FFF2-40B4-BE49-F238E27FC236}">
                <a16:creationId xmlns:a16="http://schemas.microsoft.com/office/drawing/2014/main" id="{C30A77ED-A612-0D4C-B0B7-5AFF8159EAC8}"/>
              </a:ext>
            </a:extLst>
          </p:cNvPr>
          <p:cNvCxnSpPr>
            <a:cxnSpLocks/>
          </p:cNvCxnSpPr>
          <p:nvPr/>
        </p:nvCxnSpPr>
        <p:spPr>
          <a:xfrm flipH="1" flipV="1">
            <a:off x="7760043" y="3146437"/>
            <a:ext cx="6038" cy="21006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F5D83E7-5D76-D848-883C-6024E03C6648}"/>
              </a:ext>
            </a:extLst>
          </p:cNvPr>
          <p:cNvCxnSpPr>
            <a:cxnSpLocks/>
          </p:cNvCxnSpPr>
          <p:nvPr/>
        </p:nvCxnSpPr>
        <p:spPr>
          <a:xfrm flipH="1" flipV="1">
            <a:off x="7784734" y="5263451"/>
            <a:ext cx="2511541" cy="3902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0167750-5D03-D042-94AF-006ACA45E16F}"/>
              </a:ext>
            </a:extLst>
          </p:cNvPr>
          <p:cNvCxnSpPr>
            <a:cxnSpLocks/>
          </p:cNvCxnSpPr>
          <p:nvPr/>
        </p:nvCxnSpPr>
        <p:spPr>
          <a:xfrm flipH="1">
            <a:off x="7760044" y="4519059"/>
            <a:ext cx="1168160" cy="741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C5589D9-0AB3-6F47-BAEF-3769AFB475D9}"/>
              </a:ext>
            </a:extLst>
          </p:cNvPr>
          <p:cNvSpPr/>
          <p:nvPr/>
        </p:nvSpPr>
        <p:spPr>
          <a:xfrm>
            <a:off x="9846769" y="3967333"/>
            <a:ext cx="212396" cy="194409"/>
          </a:xfrm>
          <a:prstGeom prst="rect">
            <a:avLst/>
          </a:prstGeom>
          <a:solidFill>
            <a:schemeClr val="bg1"/>
          </a:solidFill>
          <a:ln>
            <a:solidFill>
              <a:schemeClr val="tx1"/>
            </a:solidFill>
          </a:ln>
          <a:scene3d>
            <a:camera prst="isometricOffAxis2Top"/>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176" name="Picture 175">
            <a:extLst>
              <a:ext uri="{FF2B5EF4-FFF2-40B4-BE49-F238E27FC236}">
                <a16:creationId xmlns:a16="http://schemas.microsoft.com/office/drawing/2014/main" id="{853244FB-979E-C947-BE89-47B760DBCD7E}"/>
              </a:ext>
            </a:extLst>
          </p:cNvPr>
          <p:cNvPicPr>
            <a:picLocks noChangeAspect="1"/>
          </p:cNvPicPr>
          <p:nvPr/>
        </p:nvPicPr>
        <p:blipFill>
          <a:blip r:embed="rId4"/>
          <a:stretch>
            <a:fillRect/>
          </a:stretch>
        </p:blipFill>
        <p:spPr>
          <a:xfrm>
            <a:off x="8092278" y="4696652"/>
            <a:ext cx="222824" cy="144180"/>
          </a:xfrm>
          <a:prstGeom prst="rect">
            <a:avLst/>
          </a:prstGeom>
        </p:spPr>
      </p:pic>
      <p:pic>
        <p:nvPicPr>
          <p:cNvPr id="179" name="Picture 178">
            <a:extLst>
              <a:ext uri="{FF2B5EF4-FFF2-40B4-BE49-F238E27FC236}">
                <a16:creationId xmlns:a16="http://schemas.microsoft.com/office/drawing/2014/main" id="{AE903E98-0FFD-8043-935E-4E1C67A8473D}"/>
              </a:ext>
            </a:extLst>
          </p:cNvPr>
          <p:cNvPicPr>
            <a:picLocks noChangeAspect="1"/>
          </p:cNvPicPr>
          <p:nvPr/>
        </p:nvPicPr>
        <p:blipFill>
          <a:blip r:embed="rId3"/>
          <a:stretch>
            <a:fillRect/>
          </a:stretch>
        </p:blipFill>
        <p:spPr>
          <a:xfrm>
            <a:off x="8754937" y="5491437"/>
            <a:ext cx="216270" cy="144180"/>
          </a:xfrm>
          <a:prstGeom prst="rect">
            <a:avLst/>
          </a:prstGeom>
        </p:spPr>
      </p:pic>
      <p:pic>
        <p:nvPicPr>
          <p:cNvPr id="17" name="Picture 16">
            <a:extLst>
              <a:ext uri="{FF2B5EF4-FFF2-40B4-BE49-F238E27FC236}">
                <a16:creationId xmlns:a16="http://schemas.microsoft.com/office/drawing/2014/main" id="{B12838DC-5012-C346-AD15-3FB6DEAA8672}"/>
              </a:ext>
            </a:extLst>
          </p:cNvPr>
          <p:cNvPicPr>
            <a:picLocks noChangeAspect="1"/>
          </p:cNvPicPr>
          <p:nvPr/>
        </p:nvPicPr>
        <p:blipFill>
          <a:blip r:embed="rId5"/>
          <a:stretch>
            <a:fillRect/>
          </a:stretch>
        </p:blipFill>
        <p:spPr>
          <a:xfrm>
            <a:off x="7453546" y="3686490"/>
            <a:ext cx="246070" cy="166459"/>
          </a:xfrm>
          <a:prstGeom prst="rect">
            <a:avLst/>
          </a:prstGeom>
        </p:spPr>
      </p:pic>
      <p:grpSp>
        <p:nvGrpSpPr>
          <p:cNvPr id="218" name="Group 217">
            <a:extLst>
              <a:ext uri="{FF2B5EF4-FFF2-40B4-BE49-F238E27FC236}">
                <a16:creationId xmlns:a16="http://schemas.microsoft.com/office/drawing/2014/main" id="{512CFF4C-2133-AC4C-A742-F23C1E361CDE}"/>
              </a:ext>
            </a:extLst>
          </p:cNvPr>
          <p:cNvGrpSpPr/>
          <p:nvPr/>
        </p:nvGrpSpPr>
        <p:grpSpPr>
          <a:xfrm>
            <a:off x="8206009" y="3070939"/>
            <a:ext cx="2807512" cy="2620077"/>
            <a:chOff x="4620604" y="2921607"/>
            <a:chExt cx="2807512" cy="2620077"/>
          </a:xfrm>
          <a:scene3d>
            <a:camera prst="isometricOffAxis2Top"/>
            <a:lightRig rig="threePt" dir="t"/>
          </a:scene3d>
        </p:grpSpPr>
        <p:sp>
          <p:nvSpPr>
            <p:cNvPr id="220" name="Oval 219">
              <a:extLst>
                <a:ext uri="{FF2B5EF4-FFF2-40B4-BE49-F238E27FC236}">
                  <a16:creationId xmlns:a16="http://schemas.microsoft.com/office/drawing/2014/main" id="{C088359A-1C08-9244-841F-873F92558DEC}"/>
                </a:ext>
              </a:extLst>
            </p:cNvPr>
            <p:cNvSpPr/>
            <p:nvPr/>
          </p:nvSpPr>
          <p:spPr>
            <a:xfrm>
              <a:off x="7062456" y="4573592"/>
              <a:ext cx="167114" cy="155957"/>
            </a:xfrm>
            <a:prstGeom prst="ellipse">
              <a:avLst/>
            </a:prstGeom>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1" name="Oval 220">
              <a:extLst>
                <a:ext uri="{FF2B5EF4-FFF2-40B4-BE49-F238E27FC236}">
                  <a16:creationId xmlns:a16="http://schemas.microsoft.com/office/drawing/2014/main" id="{FA18AB54-33CF-904D-8E5B-EC09F3C2608D}"/>
                </a:ext>
              </a:extLst>
            </p:cNvPr>
            <p:cNvSpPr/>
            <p:nvPr/>
          </p:nvSpPr>
          <p:spPr>
            <a:xfrm>
              <a:off x="5730148" y="4729549"/>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3" name="Oval 222">
              <a:extLst>
                <a:ext uri="{FF2B5EF4-FFF2-40B4-BE49-F238E27FC236}">
                  <a16:creationId xmlns:a16="http://schemas.microsoft.com/office/drawing/2014/main" id="{BE45F6EC-1851-734A-A5B5-ACA341C97470}"/>
                </a:ext>
              </a:extLst>
            </p:cNvPr>
            <p:cNvSpPr/>
            <p:nvPr/>
          </p:nvSpPr>
          <p:spPr>
            <a:xfrm>
              <a:off x="5282185" y="4715167"/>
              <a:ext cx="167114" cy="155957"/>
            </a:xfrm>
            <a:prstGeom prst="ellipse">
              <a:avLst/>
            </a:prstGeom>
            <a:solidFill>
              <a:schemeClr val="accent3"/>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Rectangle 224">
              <a:extLst>
                <a:ext uri="{FF2B5EF4-FFF2-40B4-BE49-F238E27FC236}">
                  <a16:creationId xmlns:a16="http://schemas.microsoft.com/office/drawing/2014/main" id="{FC5765EA-8F26-A54E-AC5B-8D8F4791530F}"/>
                </a:ext>
              </a:extLst>
            </p:cNvPr>
            <p:cNvSpPr/>
            <p:nvPr/>
          </p:nvSpPr>
          <p:spPr>
            <a:xfrm>
              <a:off x="4620604" y="2921607"/>
              <a:ext cx="2807512" cy="2620077"/>
            </a:xfrm>
            <a:prstGeom prst="rect">
              <a:avLst/>
            </a:prstGeom>
            <a:noFill/>
            <a:ln>
              <a:solidFill>
                <a:schemeClr val="tx1"/>
              </a:solidFill>
            </a:ln>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205942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4" name="Connector: Elbow 71">
            <a:extLst>
              <a:ext uri="{FF2B5EF4-FFF2-40B4-BE49-F238E27FC236}">
                <a16:creationId xmlns:a16="http://schemas.microsoft.com/office/drawing/2014/main" id="{9461CDA0-E294-D346-83BB-4CA469C01E64}"/>
              </a:ext>
            </a:extLst>
          </p:cNvPr>
          <p:cNvCxnSpPr>
            <a:cxnSpLocks/>
          </p:cNvCxnSpPr>
          <p:nvPr/>
        </p:nvCxnSpPr>
        <p:spPr>
          <a:xfrm rot="10800000">
            <a:off x="4683051" y="5279785"/>
            <a:ext cx="6675069" cy="566545"/>
          </a:xfrm>
          <a:prstGeom prst="bentConnector3">
            <a:avLst>
              <a:gd name="adj1" fmla="val 100011"/>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5" name="Rectangle: Rounded Corners 45">
            <a:extLst>
              <a:ext uri="{FF2B5EF4-FFF2-40B4-BE49-F238E27FC236}">
                <a16:creationId xmlns:a16="http://schemas.microsoft.com/office/drawing/2014/main" id="{DC438A1A-78D4-4A4A-AE6A-ACFA6C860E98}"/>
              </a:ext>
            </a:extLst>
          </p:cNvPr>
          <p:cNvSpPr/>
          <p:nvPr/>
        </p:nvSpPr>
        <p:spPr>
          <a:xfrm>
            <a:off x="9323108" y="2174404"/>
            <a:ext cx="2093679" cy="499565"/>
          </a:xfrm>
          <a:prstGeom prst="roundRect">
            <a:avLst>
              <a:gd name="adj" fmla="val 64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6" name="Connector: Elbow 68">
            <a:extLst>
              <a:ext uri="{FF2B5EF4-FFF2-40B4-BE49-F238E27FC236}">
                <a16:creationId xmlns:a16="http://schemas.microsoft.com/office/drawing/2014/main" id="{9734DEB4-B0E2-F34B-B0FD-7836C9AC98F0}"/>
              </a:ext>
            </a:extLst>
          </p:cNvPr>
          <p:cNvCxnSpPr>
            <a:cxnSpLocks/>
            <a:stCxn id="5" idx="1"/>
            <a:endCxn id="10" idx="0"/>
          </p:cNvCxnSpPr>
          <p:nvPr/>
        </p:nvCxnSpPr>
        <p:spPr>
          <a:xfrm rot="10800000" flipV="1">
            <a:off x="4948192" y="2424186"/>
            <a:ext cx="4374917" cy="463305"/>
          </a:xfrm>
          <a:prstGeom prst="bentConnector2">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DBA9DA8-4ECC-F24B-AEDF-49B13EDA47F1}"/>
              </a:ext>
            </a:extLst>
          </p:cNvPr>
          <p:cNvSpPr txBox="1"/>
          <p:nvPr/>
        </p:nvSpPr>
        <p:spPr>
          <a:xfrm>
            <a:off x="6009791" y="2204459"/>
            <a:ext cx="2093679" cy="4156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600" dirty="0"/>
              <a:t>New Data/Re-training</a:t>
            </a:r>
          </a:p>
        </p:txBody>
      </p:sp>
      <p:cxnSp>
        <p:nvCxnSpPr>
          <p:cNvPr id="8" name="Straight Arrow Connector 7">
            <a:extLst>
              <a:ext uri="{FF2B5EF4-FFF2-40B4-BE49-F238E27FC236}">
                <a16:creationId xmlns:a16="http://schemas.microsoft.com/office/drawing/2014/main" id="{838F6F9E-F0F6-CE40-B3DE-97B1AB409DFC}"/>
              </a:ext>
            </a:extLst>
          </p:cNvPr>
          <p:cNvCxnSpPr>
            <a:cxnSpLocks/>
          </p:cNvCxnSpPr>
          <p:nvPr/>
        </p:nvCxnSpPr>
        <p:spPr>
          <a:xfrm flipV="1">
            <a:off x="10809508" y="2651208"/>
            <a:ext cx="4715" cy="1038465"/>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06320B6-52F0-C14E-927F-DEE594FC29C9}"/>
              </a:ext>
            </a:extLst>
          </p:cNvPr>
          <p:cNvSpPr txBox="1"/>
          <p:nvPr/>
        </p:nvSpPr>
        <p:spPr>
          <a:xfrm>
            <a:off x="10541651" y="3005183"/>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Y</a:t>
            </a:r>
            <a:r>
              <a:rPr lang="en-US" sz="1600" dirty="0" err="1"/>
              <a:t>es</a:t>
            </a:r>
            <a:endParaRPr lang="en-IN" sz="1600" dirty="0" err="1"/>
          </a:p>
        </p:txBody>
      </p:sp>
      <p:sp>
        <p:nvSpPr>
          <p:cNvPr id="10" name="Rectangle: Rounded Corners 46">
            <a:extLst>
              <a:ext uri="{FF2B5EF4-FFF2-40B4-BE49-F238E27FC236}">
                <a16:creationId xmlns:a16="http://schemas.microsoft.com/office/drawing/2014/main" id="{35E05E8C-4635-EE43-9121-23F1A5D99714}"/>
              </a:ext>
            </a:extLst>
          </p:cNvPr>
          <p:cNvSpPr/>
          <p:nvPr/>
        </p:nvSpPr>
        <p:spPr>
          <a:xfrm>
            <a:off x="3344409" y="2887492"/>
            <a:ext cx="3207563" cy="2340975"/>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Preprocessing </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Visualization </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1" name="Rectangle: Rounded Corners 3">
            <a:extLst>
              <a:ext uri="{FF2B5EF4-FFF2-40B4-BE49-F238E27FC236}">
                <a16:creationId xmlns:a16="http://schemas.microsoft.com/office/drawing/2014/main" id="{AE0ABAA1-3958-1942-A004-A201E4FC4F8A}"/>
              </a:ext>
            </a:extLst>
          </p:cNvPr>
          <p:cNvSpPr/>
          <p:nvPr/>
        </p:nvSpPr>
        <p:spPr>
          <a:xfrm>
            <a:off x="802654" y="2655840"/>
            <a:ext cx="2093679" cy="69614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4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Problems</a:t>
            </a:r>
          </a:p>
        </p:txBody>
      </p:sp>
      <p:sp>
        <p:nvSpPr>
          <p:cNvPr id="12" name="Rectangle: Rounded Corners 20">
            <a:extLst>
              <a:ext uri="{FF2B5EF4-FFF2-40B4-BE49-F238E27FC236}">
                <a16:creationId xmlns:a16="http://schemas.microsoft.com/office/drawing/2014/main" id="{6AE2F8A4-33B5-834D-BB4C-F1A2967607F5}"/>
              </a:ext>
            </a:extLst>
          </p:cNvPr>
          <p:cNvSpPr/>
          <p:nvPr/>
        </p:nvSpPr>
        <p:spPr>
          <a:xfrm>
            <a:off x="802654" y="3894076"/>
            <a:ext cx="2008217" cy="99508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13" name="Straight Arrow Connector 12">
            <a:extLst>
              <a:ext uri="{FF2B5EF4-FFF2-40B4-BE49-F238E27FC236}">
                <a16:creationId xmlns:a16="http://schemas.microsoft.com/office/drawing/2014/main" id="{C76CA4C1-BBA7-8544-9ABC-40290DFB1520}"/>
              </a:ext>
            </a:extLst>
          </p:cNvPr>
          <p:cNvCxnSpPr>
            <a:cxnSpLocks/>
          </p:cNvCxnSpPr>
          <p:nvPr/>
        </p:nvCxnSpPr>
        <p:spPr>
          <a:xfrm>
            <a:off x="2810871" y="4451577"/>
            <a:ext cx="531329"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AADCB12-DF34-CF43-815F-A0BD46E6CDEA}"/>
              </a:ext>
            </a:extLst>
          </p:cNvPr>
          <p:cNvCxnSpPr>
            <a:cxnSpLocks/>
          </p:cNvCxnSpPr>
          <p:nvPr/>
        </p:nvCxnSpPr>
        <p:spPr>
          <a:xfrm>
            <a:off x="9274069" y="4451577"/>
            <a:ext cx="76953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15" name="Rectangle: Rounded Corners 44">
            <a:extLst>
              <a:ext uri="{FF2B5EF4-FFF2-40B4-BE49-F238E27FC236}">
                <a16:creationId xmlns:a16="http://schemas.microsoft.com/office/drawing/2014/main" id="{B2FC80D7-B394-124B-A914-ACC22287589A}"/>
              </a:ext>
            </a:extLst>
          </p:cNvPr>
          <p:cNvSpPr/>
          <p:nvPr/>
        </p:nvSpPr>
        <p:spPr>
          <a:xfrm>
            <a:off x="7538187" y="3409591"/>
            <a:ext cx="1735882" cy="1771877"/>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4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Tuning</a:t>
            </a:r>
            <a:endPar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6" name="TextBox 15">
            <a:extLst>
              <a:ext uri="{FF2B5EF4-FFF2-40B4-BE49-F238E27FC236}">
                <a16:creationId xmlns:a16="http://schemas.microsoft.com/office/drawing/2014/main" id="{9CFEE788-FCC0-2441-A7A4-8F1CE2CE1FF1}"/>
              </a:ext>
            </a:extLst>
          </p:cNvPr>
          <p:cNvSpPr txBox="1"/>
          <p:nvPr/>
        </p:nvSpPr>
        <p:spPr>
          <a:xfrm>
            <a:off x="10546368" y="5658498"/>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No</a:t>
            </a:r>
            <a:endParaRPr lang="en-IN" sz="1600" dirty="0" err="1"/>
          </a:p>
        </p:txBody>
      </p:sp>
      <p:cxnSp>
        <p:nvCxnSpPr>
          <p:cNvPr id="17" name="Straight Connector 16">
            <a:extLst>
              <a:ext uri="{FF2B5EF4-FFF2-40B4-BE49-F238E27FC236}">
                <a16:creationId xmlns:a16="http://schemas.microsoft.com/office/drawing/2014/main" id="{C0249D8E-7802-B942-8938-09D87225AC4B}"/>
              </a:ext>
            </a:extLst>
          </p:cNvPr>
          <p:cNvCxnSpPr/>
          <p:nvPr/>
        </p:nvCxnSpPr>
        <p:spPr>
          <a:xfrm>
            <a:off x="10809508" y="5228473"/>
            <a:ext cx="4715" cy="430025"/>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18" name="Freeform 20">
            <a:extLst>
              <a:ext uri="{FF2B5EF4-FFF2-40B4-BE49-F238E27FC236}">
                <a16:creationId xmlns:a16="http://schemas.microsoft.com/office/drawing/2014/main" id="{C3244643-39F6-8E46-8377-057D6DCED740}"/>
              </a:ext>
            </a:extLst>
          </p:cNvPr>
          <p:cNvSpPr/>
          <p:nvPr/>
        </p:nvSpPr>
        <p:spPr>
          <a:xfrm>
            <a:off x="10043606" y="3674682"/>
            <a:ext cx="1531803" cy="155379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Meets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Goal?</a:t>
            </a:r>
          </a:p>
        </p:txBody>
      </p:sp>
      <p:cxnSp>
        <p:nvCxnSpPr>
          <p:cNvPr id="19" name="Straight Connector 18">
            <a:extLst>
              <a:ext uri="{FF2B5EF4-FFF2-40B4-BE49-F238E27FC236}">
                <a16:creationId xmlns:a16="http://schemas.microsoft.com/office/drawing/2014/main" id="{13B49803-4293-0E4A-85B1-F8F0168C30EA}"/>
              </a:ext>
            </a:extLst>
          </p:cNvPr>
          <p:cNvCxnSpPr>
            <a:cxnSpLocks/>
          </p:cNvCxnSpPr>
          <p:nvPr/>
        </p:nvCxnSpPr>
        <p:spPr>
          <a:xfrm>
            <a:off x="1776034" y="3351983"/>
            <a:ext cx="0" cy="542093"/>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CFDF42-116F-E64C-A621-6F6F24EEF1CD}"/>
              </a:ext>
            </a:extLst>
          </p:cNvPr>
          <p:cNvCxnSpPr>
            <a:cxnSpLocks/>
          </p:cNvCxnSpPr>
          <p:nvPr/>
        </p:nvCxnSpPr>
        <p:spPr>
          <a:xfrm>
            <a:off x="6551973" y="4451577"/>
            <a:ext cx="96667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E22F3DD-A08D-5B44-83B1-284677534CFE}"/>
              </a:ext>
            </a:extLst>
          </p:cNvPr>
          <p:cNvCxnSpPr>
            <a:cxnSpLocks/>
          </p:cNvCxnSpPr>
          <p:nvPr/>
        </p:nvCxnSpPr>
        <p:spPr>
          <a:xfrm flipV="1">
            <a:off x="10809505" y="1796434"/>
            <a:ext cx="0" cy="377971"/>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22" name="Rectangle: Rounded Corners 44">
            <a:extLst>
              <a:ext uri="{FF2B5EF4-FFF2-40B4-BE49-F238E27FC236}">
                <a16:creationId xmlns:a16="http://schemas.microsoft.com/office/drawing/2014/main" id="{58E396CB-D95F-3C41-BEC8-DA059A20FF11}"/>
              </a:ext>
            </a:extLst>
          </p:cNvPr>
          <p:cNvSpPr/>
          <p:nvPr/>
        </p:nvSpPr>
        <p:spPr>
          <a:xfrm>
            <a:off x="10098508" y="1154434"/>
            <a:ext cx="1144382" cy="599362"/>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6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TextBox 23">
            <a:extLst>
              <a:ext uri="{FF2B5EF4-FFF2-40B4-BE49-F238E27FC236}">
                <a16:creationId xmlns:a16="http://schemas.microsoft.com/office/drawing/2014/main" id="{B821F332-AFB9-A34C-9BF0-9F821CCFCB1B}"/>
              </a:ext>
            </a:extLst>
          </p:cNvPr>
          <p:cNvSpPr txBox="1"/>
          <p:nvPr/>
        </p:nvSpPr>
        <p:spPr>
          <a:xfrm>
            <a:off x="11077360" y="5611493"/>
            <a:ext cx="498049" cy="369332"/>
          </a:xfrm>
          <a:prstGeom prst="rect">
            <a:avLst/>
          </a:prstGeom>
          <a:solidFill>
            <a:schemeClr val="bg1"/>
          </a:solidFill>
        </p:spPr>
        <p:txBody>
          <a:bodyPr wrap="square" rtlCol="0">
            <a:spAutoFit/>
          </a:bodyPr>
          <a:lstStyle/>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487605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851DD-F329-F042-A2C9-6D8999C25CA2}"/>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KNN: Feature Scaling</a:t>
            </a:r>
          </a:p>
        </p:txBody>
      </p:sp>
      <p:sp>
        <p:nvSpPr>
          <p:cNvPr id="3" name="Content Placeholder 2">
            <a:extLst>
              <a:ext uri="{FF2B5EF4-FFF2-40B4-BE49-F238E27FC236}">
                <a16:creationId xmlns:a16="http://schemas.microsoft.com/office/drawing/2014/main" id="{729CACB6-2C75-524B-8ED4-4964D6F0BC15}"/>
              </a:ext>
            </a:extLst>
          </p:cNvPr>
          <p:cNvSpPr>
            <a:spLocks noGrp="1"/>
          </p:cNvSpPr>
          <p:nvPr>
            <p:ph sz="half" idx="10"/>
          </p:nvPr>
        </p:nvSpPr>
        <p:spPr>
          <a:xfrm>
            <a:off x="852492" y="1291120"/>
            <a:ext cx="10842630" cy="705063"/>
          </a:xfrm>
        </p:spPr>
        <p:txBody>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Features should be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on the same scale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when using KNN.</a:t>
            </a:r>
          </a:p>
        </p:txBody>
      </p:sp>
      <p:grpSp>
        <p:nvGrpSpPr>
          <p:cNvPr id="17" name="Group 16">
            <a:extLst>
              <a:ext uri="{FF2B5EF4-FFF2-40B4-BE49-F238E27FC236}">
                <a16:creationId xmlns:a16="http://schemas.microsoft.com/office/drawing/2014/main" id="{7153EC5D-39FF-1143-A30F-9FB180147B9D}"/>
              </a:ext>
            </a:extLst>
          </p:cNvPr>
          <p:cNvGrpSpPr/>
          <p:nvPr/>
        </p:nvGrpSpPr>
        <p:grpSpPr>
          <a:xfrm>
            <a:off x="496878" y="1995516"/>
            <a:ext cx="11449703" cy="4143313"/>
            <a:chOff x="496878" y="1995516"/>
            <a:chExt cx="11449703" cy="4143313"/>
          </a:xfrm>
        </p:grpSpPr>
        <p:sp>
          <p:nvSpPr>
            <p:cNvPr id="132" name="Rectangle 131">
              <a:extLst>
                <a:ext uri="{FF2B5EF4-FFF2-40B4-BE49-F238E27FC236}">
                  <a16:creationId xmlns:a16="http://schemas.microsoft.com/office/drawing/2014/main" id="{B55D7B49-02DB-DA41-9999-4D573ACB61DA}"/>
                </a:ext>
              </a:extLst>
            </p:cNvPr>
            <p:cNvSpPr/>
            <p:nvPr/>
          </p:nvSpPr>
          <p:spPr>
            <a:xfrm>
              <a:off x="4071275" y="5615609"/>
              <a:ext cx="1258533" cy="523220"/>
            </a:xfrm>
            <a:prstGeom prst="rect">
              <a:avLst/>
            </a:prstGeom>
          </p:spPr>
          <p:txBody>
            <a:bodyPr wrap="square">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changed less)</a:t>
              </a:r>
              <a:endParaRPr lang="en-US" sz="1400" dirty="0"/>
            </a:p>
          </p:txBody>
        </p:sp>
        <p:grpSp>
          <p:nvGrpSpPr>
            <p:cNvPr id="13" name="Group 12">
              <a:extLst>
                <a:ext uri="{FF2B5EF4-FFF2-40B4-BE49-F238E27FC236}">
                  <a16:creationId xmlns:a16="http://schemas.microsoft.com/office/drawing/2014/main" id="{123B8E0D-08A7-BB4B-9B6D-672F40D81B31}"/>
                </a:ext>
              </a:extLst>
            </p:cNvPr>
            <p:cNvGrpSpPr/>
            <p:nvPr/>
          </p:nvGrpSpPr>
          <p:grpSpPr>
            <a:xfrm>
              <a:off x="496878" y="2573764"/>
              <a:ext cx="9964223" cy="3352257"/>
              <a:chOff x="995053" y="2306715"/>
              <a:chExt cx="10516916" cy="3832470"/>
            </a:xfrm>
          </p:grpSpPr>
          <p:grpSp>
            <p:nvGrpSpPr>
              <p:cNvPr id="5" name="Group 4">
                <a:extLst>
                  <a:ext uri="{FF2B5EF4-FFF2-40B4-BE49-F238E27FC236}">
                    <a16:creationId xmlns:a16="http://schemas.microsoft.com/office/drawing/2014/main" id="{3EA927CD-6A25-F344-A586-A40087FC168F}"/>
                  </a:ext>
                </a:extLst>
              </p:cNvPr>
              <p:cNvGrpSpPr/>
              <p:nvPr/>
            </p:nvGrpSpPr>
            <p:grpSpPr>
              <a:xfrm>
                <a:off x="6844567" y="2327637"/>
                <a:ext cx="4667402" cy="3811548"/>
                <a:chOff x="5718850" y="2223820"/>
                <a:chExt cx="4667402" cy="3811548"/>
              </a:xfrm>
            </p:grpSpPr>
            <p:sp>
              <p:nvSpPr>
                <p:cNvPr id="37" name="TextBox 36">
                  <a:extLst>
                    <a:ext uri="{FF2B5EF4-FFF2-40B4-BE49-F238E27FC236}">
                      <a16:creationId xmlns:a16="http://schemas.microsoft.com/office/drawing/2014/main" id="{9F9AF3CE-ACFF-D945-BF8F-32F7F6AB53A7}"/>
                    </a:ext>
                  </a:extLst>
                </p:cNvPr>
                <p:cNvSpPr txBox="1"/>
                <p:nvPr/>
              </p:nvSpPr>
              <p:spPr>
                <a:xfrm>
                  <a:off x="5718850" y="3784413"/>
                  <a:ext cx="1071501" cy="351866"/>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d2 = 0.2</a:t>
                  </a:r>
                </a:p>
              </p:txBody>
            </p:sp>
            <p:grpSp>
              <p:nvGrpSpPr>
                <p:cNvPr id="4" name="Group 3">
                  <a:extLst>
                    <a:ext uri="{FF2B5EF4-FFF2-40B4-BE49-F238E27FC236}">
                      <a16:creationId xmlns:a16="http://schemas.microsoft.com/office/drawing/2014/main" id="{29C81909-99DC-C941-AB83-341FA84A0CB0}"/>
                    </a:ext>
                  </a:extLst>
                </p:cNvPr>
                <p:cNvGrpSpPr/>
                <p:nvPr/>
              </p:nvGrpSpPr>
              <p:grpSpPr>
                <a:xfrm>
                  <a:off x="6569093" y="2223820"/>
                  <a:ext cx="3817159" cy="3456669"/>
                  <a:chOff x="6678092" y="2291699"/>
                  <a:chExt cx="3817159" cy="3456669"/>
                </a:xfrm>
              </p:grpSpPr>
              <p:sp>
                <p:nvSpPr>
                  <p:cNvPr id="6" name="Oval 5">
                    <a:extLst>
                      <a:ext uri="{FF2B5EF4-FFF2-40B4-BE49-F238E27FC236}">
                        <a16:creationId xmlns:a16="http://schemas.microsoft.com/office/drawing/2014/main" id="{A4B01891-1EA5-0046-9ED5-947F2D9995A1}"/>
                      </a:ext>
                    </a:extLst>
                  </p:cNvPr>
                  <p:cNvSpPr/>
                  <p:nvPr/>
                </p:nvSpPr>
                <p:spPr>
                  <a:xfrm>
                    <a:off x="8757579" y="2754663"/>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Oval 6">
                    <a:extLst>
                      <a:ext uri="{FF2B5EF4-FFF2-40B4-BE49-F238E27FC236}">
                        <a16:creationId xmlns:a16="http://schemas.microsoft.com/office/drawing/2014/main" id="{1550FA34-5C50-D046-874B-7E69B85A7ACC}"/>
                      </a:ext>
                    </a:extLst>
                  </p:cNvPr>
                  <p:cNvSpPr/>
                  <p:nvPr/>
                </p:nvSpPr>
                <p:spPr>
                  <a:xfrm>
                    <a:off x="9056079" y="2688177"/>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Oval 7">
                    <a:extLst>
                      <a:ext uri="{FF2B5EF4-FFF2-40B4-BE49-F238E27FC236}">
                        <a16:creationId xmlns:a16="http://schemas.microsoft.com/office/drawing/2014/main" id="{A9020F7A-A033-A948-B65A-95A223B03CA1}"/>
                      </a:ext>
                    </a:extLst>
                  </p:cNvPr>
                  <p:cNvSpPr/>
                  <p:nvPr/>
                </p:nvSpPr>
                <p:spPr>
                  <a:xfrm>
                    <a:off x="9840260" y="3081914"/>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Oval 8">
                    <a:extLst>
                      <a:ext uri="{FF2B5EF4-FFF2-40B4-BE49-F238E27FC236}">
                        <a16:creationId xmlns:a16="http://schemas.microsoft.com/office/drawing/2014/main" id="{6C2574EF-6632-334A-B9EB-0339D43719F4}"/>
                      </a:ext>
                    </a:extLst>
                  </p:cNvPr>
                  <p:cNvSpPr/>
                  <p:nvPr/>
                </p:nvSpPr>
                <p:spPr>
                  <a:xfrm>
                    <a:off x="9785345" y="3519326"/>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Oval 9">
                    <a:extLst>
                      <a:ext uri="{FF2B5EF4-FFF2-40B4-BE49-F238E27FC236}">
                        <a16:creationId xmlns:a16="http://schemas.microsoft.com/office/drawing/2014/main" id="{CD6EF1E3-33AC-9E45-B46D-F135ABB8720E}"/>
                      </a:ext>
                    </a:extLst>
                  </p:cNvPr>
                  <p:cNvSpPr/>
                  <p:nvPr/>
                </p:nvSpPr>
                <p:spPr>
                  <a:xfrm>
                    <a:off x="8345742" y="2555912"/>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Oval 11">
                    <a:extLst>
                      <a:ext uri="{FF2B5EF4-FFF2-40B4-BE49-F238E27FC236}">
                        <a16:creationId xmlns:a16="http://schemas.microsoft.com/office/drawing/2014/main" id="{2AF86F70-284F-884E-B0E0-CD2B3AB388A8}"/>
                      </a:ext>
                    </a:extLst>
                  </p:cNvPr>
                  <p:cNvSpPr/>
                  <p:nvPr/>
                </p:nvSpPr>
                <p:spPr>
                  <a:xfrm>
                    <a:off x="8396641" y="3013282"/>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Oval 13">
                    <a:extLst>
                      <a:ext uri="{FF2B5EF4-FFF2-40B4-BE49-F238E27FC236}">
                        <a16:creationId xmlns:a16="http://schemas.microsoft.com/office/drawing/2014/main" id="{EF658125-D4E9-4947-B81C-938B80B1B981}"/>
                      </a:ext>
                    </a:extLst>
                  </p:cNvPr>
                  <p:cNvSpPr/>
                  <p:nvPr/>
                </p:nvSpPr>
                <p:spPr>
                  <a:xfrm>
                    <a:off x="9427868" y="3633370"/>
                    <a:ext cx="182224" cy="1724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Oval 14">
                    <a:extLst>
                      <a:ext uri="{FF2B5EF4-FFF2-40B4-BE49-F238E27FC236}">
                        <a16:creationId xmlns:a16="http://schemas.microsoft.com/office/drawing/2014/main" id="{5DD8C0D0-DE4C-6747-B20C-7DF740BAAFFB}"/>
                      </a:ext>
                    </a:extLst>
                  </p:cNvPr>
                  <p:cNvSpPr/>
                  <p:nvPr/>
                </p:nvSpPr>
                <p:spPr>
                  <a:xfrm>
                    <a:off x="9897993" y="4278361"/>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Oval 15">
                    <a:extLst>
                      <a:ext uri="{FF2B5EF4-FFF2-40B4-BE49-F238E27FC236}">
                        <a16:creationId xmlns:a16="http://schemas.microsoft.com/office/drawing/2014/main" id="{C3FD4AC8-B9EC-CB41-9302-D388B6BEFD58}"/>
                      </a:ext>
                    </a:extLst>
                  </p:cNvPr>
                  <p:cNvSpPr/>
                  <p:nvPr/>
                </p:nvSpPr>
                <p:spPr>
                  <a:xfrm>
                    <a:off x="9164454" y="3097075"/>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Oval 18">
                    <a:extLst>
                      <a:ext uri="{FF2B5EF4-FFF2-40B4-BE49-F238E27FC236}">
                        <a16:creationId xmlns:a16="http://schemas.microsoft.com/office/drawing/2014/main" id="{050842E1-6644-FE45-AC16-71647B510BFF}"/>
                      </a:ext>
                    </a:extLst>
                  </p:cNvPr>
                  <p:cNvSpPr/>
                  <p:nvPr/>
                </p:nvSpPr>
                <p:spPr>
                  <a:xfrm>
                    <a:off x="8445220" y="445080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Oval 19">
                    <a:extLst>
                      <a:ext uri="{FF2B5EF4-FFF2-40B4-BE49-F238E27FC236}">
                        <a16:creationId xmlns:a16="http://schemas.microsoft.com/office/drawing/2014/main" id="{8A324A16-67F5-FA4A-92B1-14897FA43A8D}"/>
                      </a:ext>
                    </a:extLst>
                  </p:cNvPr>
                  <p:cNvSpPr/>
                  <p:nvPr/>
                </p:nvSpPr>
                <p:spPr>
                  <a:xfrm>
                    <a:off x="9147191" y="422545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Oval 20">
                    <a:extLst>
                      <a:ext uri="{FF2B5EF4-FFF2-40B4-BE49-F238E27FC236}">
                        <a16:creationId xmlns:a16="http://schemas.microsoft.com/office/drawing/2014/main" id="{D417A6A3-CC27-874F-B927-05B2D777391B}"/>
                      </a:ext>
                    </a:extLst>
                  </p:cNvPr>
                  <p:cNvSpPr/>
                  <p:nvPr/>
                </p:nvSpPr>
                <p:spPr>
                  <a:xfrm>
                    <a:off x="7548576" y="3653495"/>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Oval 21">
                    <a:extLst>
                      <a:ext uri="{FF2B5EF4-FFF2-40B4-BE49-F238E27FC236}">
                        <a16:creationId xmlns:a16="http://schemas.microsoft.com/office/drawing/2014/main" id="{4F3ACB17-3574-DD42-8305-56FB7316D23C}"/>
                      </a:ext>
                    </a:extLst>
                  </p:cNvPr>
                  <p:cNvSpPr/>
                  <p:nvPr/>
                </p:nvSpPr>
                <p:spPr>
                  <a:xfrm>
                    <a:off x="8696856" y="3610951"/>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Oval 22">
                    <a:extLst>
                      <a:ext uri="{FF2B5EF4-FFF2-40B4-BE49-F238E27FC236}">
                        <a16:creationId xmlns:a16="http://schemas.microsoft.com/office/drawing/2014/main" id="{1D6D46AF-8B0B-B740-A4C4-47CDC954C57E}"/>
                      </a:ext>
                    </a:extLst>
                  </p:cNvPr>
                  <p:cNvSpPr/>
                  <p:nvPr/>
                </p:nvSpPr>
                <p:spPr>
                  <a:xfrm>
                    <a:off x="9409808" y="4921033"/>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Oval 23">
                    <a:extLst>
                      <a:ext uri="{FF2B5EF4-FFF2-40B4-BE49-F238E27FC236}">
                        <a16:creationId xmlns:a16="http://schemas.microsoft.com/office/drawing/2014/main" id="{6B23E698-AFF6-4141-8F3A-B739ECF898DE}"/>
                      </a:ext>
                    </a:extLst>
                  </p:cNvPr>
                  <p:cNvSpPr/>
                  <p:nvPr/>
                </p:nvSpPr>
                <p:spPr>
                  <a:xfrm>
                    <a:off x="8274149" y="4057962"/>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Oval 24">
                    <a:extLst>
                      <a:ext uri="{FF2B5EF4-FFF2-40B4-BE49-F238E27FC236}">
                        <a16:creationId xmlns:a16="http://schemas.microsoft.com/office/drawing/2014/main" id="{E99BDED0-148B-DE46-B98B-D011DB9A1BD3}"/>
                      </a:ext>
                    </a:extLst>
                  </p:cNvPr>
                  <p:cNvSpPr/>
                  <p:nvPr/>
                </p:nvSpPr>
                <p:spPr>
                  <a:xfrm>
                    <a:off x="7457464" y="4287312"/>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Oval 25">
                    <a:extLst>
                      <a:ext uri="{FF2B5EF4-FFF2-40B4-BE49-F238E27FC236}">
                        <a16:creationId xmlns:a16="http://schemas.microsoft.com/office/drawing/2014/main" id="{56289948-62AC-5945-A55B-88424B21FE61}"/>
                      </a:ext>
                    </a:extLst>
                  </p:cNvPr>
                  <p:cNvSpPr/>
                  <p:nvPr/>
                </p:nvSpPr>
                <p:spPr>
                  <a:xfrm>
                    <a:off x="7548576" y="486316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Oval 26">
                    <a:extLst>
                      <a:ext uri="{FF2B5EF4-FFF2-40B4-BE49-F238E27FC236}">
                        <a16:creationId xmlns:a16="http://schemas.microsoft.com/office/drawing/2014/main" id="{61D7E9F8-82E8-FE4C-85A2-ED23516753C9}"/>
                      </a:ext>
                    </a:extLst>
                  </p:cNvPr>
                  <p:cNvSpPr/>
                  <p:nvPr/>
                </p:nvSpPr>
                <p:spPr>
                  <a:xfrm>
                    <a:off x="7956754" y="443490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Oval 27">
                    <a:extLst>
                      <a:ext uri="{FF2B5EF4-FFF2-40B4-BE49-F238E27FC236}">
                        <a16:creationId xmlns:a16="http://schemas.microsoft.com/office/drawing/2014/main" id="{6C1972B5-3AC2-2844-9370-6202F7E38DF2}"/>
                      </a:ext>
                    </a:extLst>
                  </p:cNvPr>
                  <p:cNvSpPr/>
                  <p:nvPr/>
                </p:nvSpPr>
                <p:spPr>
                  <a:xfrm>
                    <a:off x="7870520" y="327934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Rectangle 31">
                    <a:extLst>
                      <a:ext uri="{FF2B5EF4-FFF2-40B4-BE49-F238E27FC236}">
                        <a16:creationId xmlns:a16="http://schemas.microsoft.com/office/drawing/2014/main" id="{7152190F-2D2F-0842-B52B-6194E46E69AB}"/>
                      </a:ext>
                    </a:extLst>
                  </p:cNvPr>
                  <p:cNvSpPr/>
                  <p:nvPr/>
                </p:nvSpPr>
                <p:spPr>
                  <a:xfrm>
                    <a:off x="7235354" y="2451724"/>
                    <a:ext cx="3061361" cy="2897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Oval 33">
                    <a:extLst>
                      <a:ext uri="{FF2B5EF4-FFF2-40B4-BE49-F238E27FC236}">
                        <a16:creationId xmlns:a16="http://schemas.microsoft.com/office/drawing/2014/main" id="{2A207FFF-C52C-8F49-9BF2-11DA1E628E66}"/>
                      </a:ext>
                    </a:extLst>
                  </p:cNvPr>
                  <p:cNvSpPr/>
                  <p:nvPr/>
                </p:nvSpPr>
                <p:spPr>
                  <a:xfrm>
                    <a:off x="9117229" y="4194901"/>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Oval 34">
                    <a:extLst>
                      <a:ext uri="{FF2B5EF4-FFF2-40B4-BE49-F238E27FC236}">
                        <a16:creationId xmlns:a16="http://schemas.microsoft.com/office/drawing/2014/main" id="{1D9DBB10-E810-BE4A-BBCE-249F8DE72153}"/>
                      </a:ext>
                    </a:extLst>
                  </p:cNvPr>
                  <p:cNvSpPr/>
                  <p:nvPr/>
                </p:nvSpPr>
                <p:spPr>
                  <a:xfrm>
                    <a:off x="9388361" y="3600862"/>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36" name="TextBox 35">
                    <a:extLst>
                      <a:ext uri="{FF2B5EF4-FFF2-40B4-BE49-F238E27FC236}">
                        <a16:creationId xmlns:a16="http://schemas.microsoft.com/office/drawing/2014/main" id="{6822A37E-5047-764C-A77A-725665E3BD66}"/>
                      </a:ext>
                    </a:extLst>
                  </p:cNvPr>
                  <p:cNvSpPr txBox="1"/>
                  <p:nvPr/>
                </p:nvSpPr>
                <p:spPr>
                  <a:xfrm>
                    <a:off x="6957742" y="5227215"/>
                    <a:ext cx="340715" cy="351866"/>
                  </a:xfrm>
                  <a:prstGeom prst="rect">
                    <a:avLst/>
                  </a:prstGeom>
                  <a:noFill/>
                  <a:ln w="25400">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a:t>
                    </a:r>
                  </a:p>
                </p:txBody>
              </p:sp>
              <p:sp>
                <p:nvSpPr>
                  <p:cNvPr id="38" name="TextBox 37">
                    <a:extLst>
                      <a:ext uri="{FF2B5EF4-FFF2-40B4-BE49-F238E27FC236}">
                        <a16:creationId xmlns:a16="http://schemas.microsoft.com/office/drawing/2014/main" id="{A9E5C265-BD75-1D47-85AD-6C6422A0C4C5}"/>
                      </a:ext>
                    </a:extLst>
                  </p:cNvPr>
                  <p:cNvSpPr txBox="1"/>
                  <p:nvPr/>
                </p:nvSpPr>
                <p:spPr>
                  <a:xfrm>
                    <a:off x="6830120" y="3550251"/>
                    <a:ext cx="558279"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0.5</a:t>
                    </a:r>
                  </a:p>
                </p:txBody>
              </p:sp>
              <p:sp>
                <p:nvSpPr>
                  <p:cNvPr id="39" name="TextBox 38">
                    <a:extLst>
                      <a:ext uri="{FF2B5EF4-FFF2-40B4-BE49-F238E27FC236}">
                        <a16:creationId xmlns:a16="http://schemas.microsoft.com/office/drawing/2014/main" id="{6AE60640-39C2-4B47-922A-DB464A7DC4E9}"/>
                      </a:ext>
                    </a:extLst>
                  </p:cNvPr>
                  <p:cNvSpPr txBox="1"/>
                  <p:nvPr/>
                </p:nvSpPr>
                <p:spPr>
                  <a:xfrm>
                    <a:off x="8865407" y="5307189"/>
                    <a:ext cx="16070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0.80  0.85</a:t>
                    </a:r>
                  </a:p>
                </p:txBody>
              </p:sp>
              <p:cxnSp>
                <p:nvCxnSpPr>
                  <p:cNvPr id="40" name="Straight Connector 39">
                    <a:extLst>
                      <a:ext uri="{FF2B5EF4-FFF2-40B4-BE49-F238E27FC236}">
                        <a16:creationId xmlns:a16="http://schemas.microsoft.com/office/drawing/2014/main" id="{9FB71CA4-7FAA-4349-9BB2-70FA11382658}"/>
                      </a:ext>
                    </a:extLst>
                  </p:cNvPr>
                  <p:cNvCxnSpPr>
                    <a:cxnSpLocks/>
                    <a:stCxn id="34" idx="4"/>
                  </p:cNvCxnSpPr>
                  <p:nvPr/>
                </p:nvCxnSpPr>
                <p:spPr>
                  <a:xfrm flipH="1">
                    <a:off x="9238260" y="4430598"/>
                    <a:ext cx="442" cy="91901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DC3432-9047-A94B-A5EC-1E251520FAB0}"/>
                      </a:ext>
                    </a:extLst>
                  </p:cNvPr>
                  <p:cNvCxnSpPr>
                    <a:cxnSpLocks/>
                  </p:cNvCxnSpPr>
                  <p:nvPr/>
                </p:nvCxnSpPr>
                <p:spPr>
                  <a:xfrm>
                    <a:off x="9492924" y="3812338"/>
                    <a:ext cx="7996" cy="15429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9F647F-5A16-DA4F-A45D-B4375CBF60B4}"/>
                      </a:ext>
                    </a:extLst>
                  </p:cNvPr>
                  <p:cNvCxnSpPr>
                    <a:cxnSpLocks/>
                  </p:cNvCxnSpPr>
                  <p:nvPr/>
                </p:nvCxnSpPr>
                <p:spPr>
                  <a:xfrm flipH="1">
                    <a:off x="7245769" y="4310230"/>
                    <a:ext cx="1863896" cy="2436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C78BD0-DB7F-5840-A859-923CD0B27252}"/>
                      </a:ext>
                    </a:extLst>
                  </p:cNvPr>
                  <p:cNvCxnSpPr>
                    <a:cxnSpLocks/>
                  </p:cNvCxnSpPr>
                  <p:nvPr/>
                </p:nvCxnSpPr>
                <p:spPr>
                  <a:xfrm flipH="1">
                    <a:off x="7235354" y="3692941"/>
                    <a:ext cx="2006377" cy="14174"/>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14B2336-312A-5546-B425-2576D37EAD18}"/>
                      </a:ext>
                    </a:extLst>
                  </p:cNvPr>
                  <p:cNvSpPr txBox="1"/>
                  <p:nvPr/>
                </p:nvSpPr>
                <p:spPr>
                  <a:xfrm>
                    <a:off x="6825486" y="4156461"/>
                    <a:ext cx="532965"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0.3</a:t>
                    </a:r>
                  </a:p>
                </p:txBody>
              </p:sp>
              <p:sp>
                <p:nvSpPr>
                  <p:cNvPr id="45" name="TextBox 44">
                    <a:extLst>
                      <a:ext uri="{FF2B5EF4-FFF2-40B4-BE49-F238E27FC236}">
                        <a16:creationId xmlns:a16="http://schemas.microsoft.com/office/drawing/2014/main" id="{58CB5131-404A-8C4C-BAAA-74790C8C4C53}"/>
                      </a:ext>
                    </a:extLst>
                  </p:cNvPr>
                  <p:cNvSpPr txBox="1"/>
                  <p:nvPr/>
                </p:nvSpPr>
                <p:spPr>
                  <a:xfrm>
                    <a:off x="6960542" y="2291699"/>
                    <a:ext cx="341600" cy="351866"/>
                  </a:xfrm>
                  <a:prstGeom prst="rect">
                    <a:avLst/>
                  </a:prstGeom>
                  <a:noFill/>
                  <a:ln w="25400" cmpd="sng">
                    <a:no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cxnSp>
                <p:nvCxnSpPr>
                  <p:cNvPr id="46" name="Straight Connector 45">
                    <a:extLst>
                      <a:ext uri="{FF2B5EF4-FFF2-40B4-BE49-F238E27FC236}">
                        <a16:creationId xmlns:a16="http://schemas.microsoft.com/office/drawing/2014/main" id="{E53D2096-A73A-7846-ACB8-5053CC7E4470}"/>
                      </a:ext>
                    </a:extLst>
                  </p:cNvPr>
                  <p:cNvCxnSpPr>
                    <a:cxnSpLocks/>
                    <a:stCxn id="34" idx="0"/>
                    <a:endCxn id="33" idx="2"/>
                  </p:cNvCxnSpPr>
                  <p:nvPr/>
                </p:nvCxnSpPr>
                <p:spPr>
                  <a:xfrm flipV="1">
                    <a:off x="9238702" y="3813595"/>
                    <a:ext cx="1389" cy="381306"/>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5A3E385C-193D-BC44-A54E-AB88FF05014E}"/>
                      </a:ext>
                    </a:extLst>
                  </p:cNvPr>
                  <p:cNvSpPr/>
                  <p:nvPr/>
                </p:nvSpPr>
                <p:spPr>
                  <a:xfrm>
                    <a:off x="6678092" y="3726499"/>
                    <a:ext cx="192108" cy="60623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Left Brace 47">
                    <a:extLst>
                      <a:ext uri="{FF2B5EF4-FFF2-40B4-BE49-F238E27FC236}">
                        <a16:creationId xmlns:a16="http://schemas.microsoft.com/office/drawing/2014/main" id="{125EA28A-7BB4-3743-A99E-6DC9B4CC5616}"/>
                      </a:ext>
                    </a:extLst>
                  </p:cNvPr>
                  <p:cNvSpPr/>
                  <p:nvPr/>
                </p:nvSpPr>
                <p:spPr>
                  <a:xfrm rot="16200000">
                    <a:off x="9329797" y="5549153"/>
                    <a:ext cx="124984" cy="273446"/>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TextBox 54">
                    <a:extLst>
                      <a:ext uri="{FF2B5EF4-FFF2-40B4-BE49-F238E27FC236}">
                        <a16:creationId xmlns:a16="http://schemas.microsoft.com/office/drawing/2014/main" id="{A5559CE5-BDBE-2549-9A56-0F2AC0B02250}"/>
                      </a:ext>
                    </a:extLst>
                  </p:cNvPr>
                  <p:cNvSpPr txBox="1"/>
                  <p:nvPr/>
                </p:nvSpPr>
                <p:spPr>
                  <a:xfrm>
                    <a:off x="10153651" y="5300613"/>
                    <a:ext cx="341600" cy="351866"/>
                  </a:xfrm>
                  <a:prstGeom prst="rect">
                    <a:avLst/>
                  </a:prstGeom>
                  <a:noFill/>
                  <a:ln w="25400" cmpd="sng">
                    <a:noFill/>
                  </a:ln>
                </p:spPr>
                <p:txBody>
                  <a:bodyPr wrap="square" rtlCol="0">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3" name="Rectangle 32">
                    <a:extLst>
                      <a:ext uri="{FF2B5EF4-FFF2-40B4-BE49-F238E27FC236}">
                        <a16:creationId xmlns:a16="http://schemas.microsoft.com/office/drawing/2014/main" id="{F5FCE6EA-241A-3540-B222-57A6479F3341}"/>
                      </a:ext>
                    </a:extLst>
                  </p:cNvPr>
                  <p:cNvSpPr/>
                  <p:nvPr/>
                </p:nvSpPr>
                <p:spPr>
                  <a:xfrm>
                    <a:off x="9124291" y="3598631"/>
                    <a:ext cx="231601" cy="21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59" name="TextBox 158">
                  <a:extLst>
                    <a:ext uri="{FF2B5EF4-FFF2-40B4-BE49-F238E27FC236}">
                      <a16:creationId xmlns:a16="http://schemas.microsoft.com/office/drawing/2014/main" id="{70278C1E-348D-C34B-B2F5-258E7E697624}"/>
                    </a:ext>
                  </a:extLst>
                </p:cNvPr>
                <p:cNvSpPr txBox="1"/>
                <p:nvPr/>
              </p:nvSpPr>
              <p:spPr>
                <a:xfrm>
                  <a:off x="8879387" y="5683502"/>
                  <a:ext cx="1185071" cy="351866"/>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d1 = 0.05</a:t>
                  </a:r>
                </a:p>
              </p:txBody>
            </p:sp>
          </p:grpSp>
          <p:grpSp>
            <p:nvGrpSpPr>
              <p:cNvPr id="57" name="Group 56">
                <a:extLst>
                  <a:ext uri="{FF2B5EF4-FFF2-40B4-BE49-F238E27FC236}">
                    <a16:creationId xmlns:a16="http://schemas.microsoft.com/office/drawing/2014/main" id="{CD0FC9CC-27BB-B548-B8BC-21254373A527}"/>
                  </a:ext>
                </a:extLst>
              </p:cNvPr>
              <p:cNvGrpSpPr/>
              <p:nvPr/>
            </p:nvGrpSpPr>
            <p:grpSpPr>
              <a:xfrm>
                <a:off x="995053" y="2306715"/>
                <a:ext cx="6210336" cy="3823918"/>
                <a:chOff x="5756198" y="2234968"/>
                <a:chExt cx="6210336" cy="3823918"/>
              </a:xfrm>
            </p:grpSpPr>
            <p:sp>
              <p:nvSpPr>
                <p:cNvPr id="58" name="Oval 57">
                  <a:extLst>
                    <a:ext uri="{FF2B5EF4-FFF2-40B4-BE49-F238E27FC236}">
                      <a16:creationId xmlns:a16="http://schemas.microsoft.com/office/drawing/2014/main" id="{75CC0C9B-9158-F143-8361-DFAB2235780B}"/>
                    </a:ext>
                  </a:extLst>
                </p:cNvPr>
                <p:cNvSpPr/>
                <p:nvPr/>
              </p:nvSpPr>
              <p:spPr>
                <a:xfrm>
                  <a:off x="8663450" y="2700875"/>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Oval 58">
                  <a:extLst>
                    <a:ext uri="{FF2B5EF4-FFF2-40B4-BE49-F238E27FC236}">
                      <a16:creationId xmlns:a16="http://schemas.microsoft.com/office/drawing/2014/main" id="{5E630602-E841-6B47-AAE1-0CC2FA13E4A1}"/>
                    </a:ext>
                  </a:extLst>
                </p:cNvPr>
                <p:cNvSpPr/>
                <p:nvPr/>
              </p:nvSpPr>
              <p:spPr>
                <a:xfrm>
                  <a:off x="8961950" y="2634389"/>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Oval 59">
                  <a:extLst>
                    <a:ext uri="{FF2B5EF4-FFF2-40B4-BE49-F238E27FC236}">
                      <a16:creationId xmlns:a16="http://schemas.microsoft.com/office/drawing/2014/main" id="{837F3C0F-B5D1-AC4E-87CD-FC51A934A9F4}"/>
                    </a:ext>
                  </a:extLst>
                </p:cNvPr>
                <p:cNvSpPr/>
                <p:nvPr/>
              </p:nvSpPr>
              <p:spPr>
                <a:xfrm>
                  <a:off x="9746131" y="3028126"/>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Oval 60">
                  <a:extLst>
                    <a:ext uri="{FF2B5EF4-FFF2-40B4-BE49-F238E27FC236}">
                      <a16:creationId xmlns:a16="http://schemas.microsoft.com/office/drawing/2014/main" id="{F5BBBDB4-2879-3044-A4B1-AC393614B2B4}"/>
                    </a:ext>
                  </a:extLst>
                </p:cNvPr>
                <p:cNvSpPr/>
                <p:nvPr/>
              </p:nvSpPr>
              <p:spPr>
                <a:xfrm>
                  <a:off x="9691216" y="3465538"/>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Oval 61">
                  <a:extLst>
                    <a:ext uri="{FF2B5EF4-FFF2-40B4-BE49-F238E27FC236}">
                      <a16:creationId xmlns:a16="http://schemas.microsoft.com/office/drawing/2014/main" id="{BBC7FCCB-6049-5549-8E79-085986C0BB17}"/>
                    </a:ext>
                  </a:extLst>
                </p:cNvPr>
                <p:cNvSpPr/>
                <p:nvPr/>
              </p:nvSpPr>
              <p:spPr>
                <a:xfrm>
                  <a:off x="8251613" y="2502124"/>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Oval 62">
                  <a:extLst>
                    <a:ext uri="{FF2B5EF4-FFF2-40B4-BE49-F238E27FC236}">
                      <a16:creationId xmlns:a16="http://schemas.microsoft.com/office/drawing/2014/main" id="{EEAC7BF6-F034-9346-8599-A4DBC2F1B6D1}"/>
                    </a:ext>
                  </a:extLst>
                </p:cNvPr>
                <p:cNvSpPr/>
                <p:nvPr/>
              </p:nvSpPr>
              <p:spPr>
                <a:xfrm>
                  <a:off x="8302512" y="2959494"/>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Oval 63">
                  <a:extLst>
                    <a:ext uri="{FF2B5EF4-FFF2-40B4-BE49-F238E27FC236}">
                      <a16:creationId xmlns:a16="http://schemas.microsoft.com/office/drawing/2014/main" id="{4F35EEEA-5CAD-0141-A6F0-9234F946321B}"/>
                    </a:ext>
                  </a:extLst>
                </p:cNvPr>
                <p:cNvSpPr/>
                <p:nvPr/>
              </p:nvSpPr>
              <p:spPr>
                <a:xfrm>
                  <a:off x="9323580" y="3579582"/>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Oval 64">
                  <a:extLst>
                    <a:ext uri="{FF2B5EF4-FFF2-40B4-BE49-F238E27FC236}">
                      <a16:creationId xmlns:a16="http://schemas.microsoft.com/office/drawing/2014/main" id="{B8C4A25D-0EA9-4A46-97C4-16E89488F1EE}"/>
                    </a:ext>
                  </a:extLst>
                </p:cNvPr>
                <p:cNvSpPr/>
                <p:nvPr/>
              </p:nvSpPr>
              <p:spPr>
                <a:xfrm>
                  <a:off x="9803864" y="4224573"/>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Oval 65">
                  <a:extLst>
                    <a:ext uri="{FF2B5EF4-FFF2-40B4-BE49-F238E27FC236}">
                      <a16:creationId xmlns:a16="http://schemas.microsoft.com/office/drawing/2014/main" id="{7477649E-12BB-D74C-A6E9-B2C2F9896AAD}"/>
                    </a:ext>
                  </a:extLst>
                </p:cNvPr>
                <p:cNvSpPr/>
                <p:nvPr/>
              </p:nvSpPr>
              <p:spPr>
                <a:xfrm>
                  <a:off x="9070325" y="3043287"/>
                  <a:ext cx="182224" cy="1724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Oval 68">
                  <a:extLst>
                    <a:ext uri="{FF2B5EF4-FFF2-40B4-BE49-F238E27FC236}">
                      <a16:creationId xmlns:a16="http://schemas.microsoft.com/office/drawing/2014/main" id="{A124BA43-3904-5A40-B9FC-86FF9F4A9262}"/>
                    </a:ext>
                  </a:extLst>
                </p:cNvPr>
                <p:cNvSpPr/>
                <p:nvPr/>
              </p:nvSpPr>
              <p:spPr>
                <a:xfrm>
                  <a:off x="8351091" y="4397018"/>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Oval 69">
                  <a:extLst>
                    <a:ext uri="{FF2B5EF4-FFF2-40B4-BE49-F238E27FC236}">
                      <a16:creationId xmlns:a16="http://schemas.microsoft.com/office/drawing/2014/main" id="{B94440E0-3C36-8D4B-8A8F-30C8FA70AA88}"/>
                    </a:ext>
                  </a:extLst>
                </p:cNvPr>
                <p:cNvSpPr/>
                <p:nvPr/>
              </p:nvSpPr>
              <p:spPr>
                <a:xfrm>
                  <a:off x="9053062" y="417166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Oval 70">
                  <a:extLst>
                    <a:ext uri="{FF2B5EF4-FFF2-40B4-BE49-F238E27FC236}">
                      <a16:creationId xmlns:a16="http://schemas.microsoft.com/office/drawing/2014/main" id="{02CAFBC1-F48B-1745-A66D-67F0D31347DF}"/>
                    </a:ext>
                  </a:extLst>
                </p:cNvPr>
                <p:cNvSpPr/>
                <p:nvPr/>
              </p:nvSpPr>
              <p:spPr>
                <a:xfrm>
                  <a:off x="7454447" y="3599707"/>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a:extLst>
                    <a:ext uri="{FF2B5EF4-FFF2-40B4-BE49-F238E27FC236}">
                      <a16:creationId xmlns:a16="http://schemas.microsoft.com/office/drawing/2014/main" id="{06E4FA96-3A24-CA48-B8CC-C2C7F13DE002}"/>
                    </a:ext>
                  </a:extLst>
                </p:cNvPr>
                <p:cNvSpPr/>
                <p:nvPr/>
              </p:nvSpPr>
              <p:spPr>
                <a:xfrm>
                  <a:off x="8602727" y="3557163"/>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a:extLst>
                    <a:ext uri="{FF2B5EF4-FFF2-40B4-BE49-F238E27FC236}">
                      <a16:creationId xmlns:a16="http://schemas.microsoft.com/office/drawing/2014/main" id="{27644228-730F-2F46-A386-BC887B87EE8F}"/>
                    </a:ext>
                  </a:extLst>
                </p:cNvPr>
                <p:cNvSpPr/>
                <p:nvPr/>
              </p:nvSpPr>
              <p:spPr>
                <a:xfrm>
                  <a:off x="9315679" y="4867245"/>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a:extLst>
                    <a:ext uri="{FF2B5EF4-FFF2-40B4-BE49-F238E27FC236}">
                      <a16:creationId xmlns:a16="http://schemas.microsoft.com/office/drawing/2014/main" id="{6715A3B9-9B03-1041-BFC9-90EF45ED5CB5}"/>
                    </a:ext>
                  </a:extLst>
                </p:cNvPr>
                <p:cNvSpPr/>
                <p:nvPr/>
              </p:nvSpPr>
              <p:spPr>
                <a:xfrm>
                  <a:off x="8180020" y="400417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a:extLst>
                    <a:ext uri="{FF2B5EF4-FFF2-40B4-BE49-F238E27FC236}">
                      <a16:creationId xmlns:a16="http://schemas.microsoft.com/office/drawing/2014/main" id="{0E45E3A0-9B65-B245-BEC2-57A7B9653FC6}"/>
                    </a:ext>
                  </a:extLst>
                </p:cNvPr>
                <p:cNvSpPr/>
                <p:nvPr/>
              </p:nvSpPr>
              <p:spPr>
                <a:xfrm>
                  <a:off x="7363335" y="4233524"/>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Oval 75">
                  <a:extLst>
                    <a:ext uri="{FF2B5EF4-FFF2-40B4-BE49-F238E27FC236}">
                      <a16:creationId xmlns:a16="http://schemas.microsoft.com/office/drawing/2014/main" id="{29B5845E-964E-D041-A1A7-F816B95BE5C3}"/>
                    </a:ext>
                  </a:extLst>
                </p:cNvPr>
                <p:cNvSpPr/>
                <p:nvPr/>
              </p:nvSpPr>
              <p:spPr>
                <a:xfrm>
                  <a:off x="7454447" y="480937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Oval 76">
                  <a:extLst>
                    <a:ext uri="{FF2B5EF4-FFF2-40B4-BE49-F238E27FC236}">
                      <a16:creationId xmlns:a16="http://schemas.microsoft.com/office/drawing/2014/main" id="{602E1541-7E4B-9844-83E1-C2A2B4247057}"/>
                    </a:ext>
                  </a:extLst>
                </p:cNvPr>
                <p:cNvSpPr/>
                <p:nvPr/>
              </p:nvSpPr>
              <p:spPr>
                <a:xfrm>
                  <a:off x="7862625" y="4381116"/>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Oval 77">
                  <a:extLst>
                    <a:ext uri="{FF2B5EF4-FFF2-40B4-BE49-F238E27FC236}">
                      <a16:creationId xmlns:a16="http://schemas.microsoft.com/office/drawing/2014/main" id="{001BFC47-6A91-D14F-9919-EC12F4646357}"/>
                    </a:ext>
                  </a:extLst>
                </p:cNvPr>
                <p:cNvSpPr/>
                <p:nvPr/>
              </p:nvSpPr>
              <p:spPr>
                <a:xfrm>
                  <a:off x="7776391" y="3225558"/>
                  <a:ext cx="182224" cy="1724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Rectangle 81">
                  <a:extLst>
                    <a:ext uri="{FF2B5EF4-FFF2-40B4-BE49-F238E27FC236}">
                      <a16:creationId xmlns:a16="http://schemas.microsoft.com/office/drawing/2014/main" id="{7A6F872D-73A6-4E4F-8BB4-0D5F15981089}"/>
                    </a:ext>
                  </a:extLst>
                </p:cNvPr>
                <p:cNvSpPr/>
                <p:nvPr/>
              </p:nvSpPr>
              <p:spPr>
                <a:xfrm>
                  <a:off x="7141225" y="2397936"/>
                  <a:ext cx="3061361" cy="28970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Oval 83">
                  <a:extLst>
                    <a:ext uri="{FF2B5EF4-FFF2-40B4-BE49-F238E27FC236}">
                      <a16:creationId xmlns:a16="http://schemas.microsoft.com/office/drawing/2014/main" id="{238E6E60-C610-FB45-9096-4F75007A984B}"/>
                    </a:ext>
                  </a:extLst>
                </p:cNvPr>
                <p:cNvSpPr/>
                <p:nvPr/>
              </p:nvSpPr>
              <p:spPr>
                <a:xfrm>
                  <a:off x="9014706" y="4141113"/>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Oval 84">
                  <a:extLst>
                    <a:ext uri="{FF2B5EF4-FFF2-40B4-BE49-F238E27FC236}">
                      <a16:creationId xmlns:a16="http://schemas.microsoft.com/office/drawing/2014/main" id="{AB649349-E8C9-774C-BAFB-286E324EE703}"/>
                    </a:ext>
                  </a:extLst>
                </p:cNvPr>
                <p:cNvSpPr/>
                <p:nvPr/>
              </p:nvSpPr>
              <p:spPr>
                <a:xfrm>
                  <a:off x="9292102" y="3547075"/>
                  <a:ext cx="242946" cy="2356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TextBox 85">
                  <a:extLst>
                    <a:ext uri="{FF2B5EF4-FFF2-40B4-BE49-F238E27FC236}">
                      <a16:creationId xmlns:a16="http://schemas.microsoft.com/office/drawing/2014/main" id="{2A20C429-EA47-9145-8E30-2F2F14457BAF}"/>
                    </a:ext>
                  </a:extLst>
                </p:cNvPr>
                <p:cNvSpPr txBox="1"/>
                <p:nvPr/>
              </p:nvSpPr>
              <p:spPr>
                <a:xfrm>
                  <a:off x="6866043" y="5175892"/>
                  <a:ext cx="340716" cy="351866"/>
                </a:xfrm>
                <a:prstGeom prst="rect">
                  <a:avLst/>
                </a:prstGeom>
                <a:noFill/>
                <a:ln w="25400">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0</a:t>
                  </a:r>
                </a:p>
              </p:txBody>
            </p:sp>
            <p:sp>
              <p:nvSpPr>
                <p:cNvPr id="87" name="TextBox 86">
                  <a:extLst>
                    <a:ext uri="{FF2B5EF4-FFF2-40B4-BE49-F238E27FC236}">
                      <a16:creationId xmlns:a16="http://schemas.microsoft.com/office/drawing/2014/main" id="{04C48F3D-D2CB-4A4F-B8EB-04AABEA01557}"/>
                    </a:ext>
                  </a:extLst>
                </p:cNvPr>
                <p:cNvSpPr txBox="1"/>
                <p:nvPr/>
              </p:nvSpPr>
              <p:spPr>
                <a:xfrm>
                  <a:off x="6048071" y="3789529"/>
                  <a:ext cx="1071505" cy="351866"/>
                </a:xfrm>
                <a:prstGeom prst="rect">
                  <a:avLst/>
                </a:prstGeom>
                <a:noFill/>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d2 = 2</a:t>
                  </a:r>
                </a:p>
              </p:txBody>
            </p:sp>
            <p:sp>
              <p:nvSpPr>
                <p:cNvPr id="88" name="TextBox 87">
                  <a:extLst>
                    <a:ext uri="{FF2B5EF4-FFF2-40B4-BE49-F238E27FC236}">
                      <a16:creationId xmlns:a16="http://schemas.microsoft.com/office/drawing/2014/main" id="{5586217D-F4F2-DD45-BD86-DC92192F8CA4}"/>
                    </a:ext>
                  </a:extLst>
                </p:cNvPr>
                <p:cNvSpPr txBox="1"/>
                <p:nvPr/>
              </p:nvSpPr>
              <p:spPr>
                <a:xfrm>
                  <a:off x="6898042" y="3496465"/>
                  <a:ext cx="3416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5</a:t>
                  </a:r>
                </a:p>
              </p:txBody>
            </p:sp>
            <p:sp>
              <p:nvSpPr>
                <p:cNvPr id="89" name="TextBox 88">
                  <a:extLst>
                    <a:ext uri="{FF2B5EF4-FFF2-40B4-BE49-F238E27FC236}">
                      <a16:creationId xmlns:a16="http://schemas.microsoft.com/office/drawing/2014/main" id="{72622032-13A2-BC4F-A3CA-31D15E00EF90}"/>
                    </a:ext>
                  </a:extLst>
                </p:cNvPr>
                <p:cNvSpPr txBox="1"/>
                <p:nvPr/>
              </p:nvSpPr>
              <p:spPr>
                <a:xfrm>
                  <a:off x="8927976" y="5268180"/>
                  <a:ext cx="16070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80  85</a:t>
                  </a:r>
                </a:p>
              </p:txBody>
            </p:sp>
            <p:cxnSp>
              <p:nvCxnSpPr>
                <p:cNvPr id="90" name="Straight Connector 89">
                  <a:extLst>
                    <a:ext uri="{FF2B5EF4-FFF2-40B4-BE49-F238E27FC236}">
                      <a16:creationId xmlns:a16="http://schemas.microsoft.com/office/drawing/2014/main" id="{D638F58C-C0C7-DF46-9507-65F59A205909}"/>
                    </a:ext>
                  </a:extLst>
                </p:cNvPr>
                <p:cNvCxnSpPr>
                  <a:cxnSpLocks/>
                  <a:stCxn id="84" idx="4"/>
                </p:cNvCxnSpPr>
                <p:nvPr/>
              </p:nvCxnSpPr>
              <p:spPr>
                <a:xfrm flipH="1">
                  <a:off x="9135740" y="4376810"/>
                  <a:ext cx="442" cy="91901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1C24463-4C67-E44A-AE16-41CF3E026B46}"/>
                    </a:ext>
                  </a:extLst>
                </p:cNvPr>
                <p:cNvCxnSpPr>
                  <a:cxnSpLocks/>
                </p:cNvCxnSpPr>
                <p:nvPr/>
              </p:nvCxnSpPr>
              <p:spPr>
                <a:xfrm>
                  <a:off x="9398795" y="3758550"/>
                  <a:ext cx="7996" cy="15429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DF9BA60-D3E3-984A-9A5A-9B7D702D9033}"/>
                    </a:ext>
                  </a:extLst>
                </p:cNvPr>
                <p:cNvCxnSpPr>
                  <a:cxnSpLocks/>
                </p:cNvCxnSpPr>
                <p:nvPr/>
              </p:nvCxnSpPr>
              <p:spPr>
                <a:xfrm flipH="1">
                  <a:off x="7151640" y="4256442"/>
                  <a:ext cx="1863896" cy="24366"/>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C27E98-8B56-1C42-9046-87F52F79AE16}"/>
                    </a:ext>
                  </a:extLst>
                </p:cNvPr>
                <p:cNvCxnSpPr>
                  <a:cxnSpLocks/>
                </p:cNvCxnSpPr>
                <p:nvPr/>
              </p:nvCxnSpPr>
              <p:spPr>
                <a:xfrm flipH="1">
                  <a:off x="7141225" y="3639153"/>
                  <a:ext cx="2006377" cy="14174"/>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AE9C951-4C5B-E042-8BC4-58E35C212F10}"/>
                    </a:ext>
                  </a:extLst>
                </p:cNvPr>
                <p:cNvSpPr txBox="1"/>
                <p:nvPr/>
              </p:nvSpPr>
              <p:spPr>
                <a:xfrm>
                  <a:off x="6895122" y="4102673"/>
                  <a:ext cx="341600" cy="351866"/>
                </a:xfrm>
                <a:prstGeom prst="rect">
                  <a:avLst/>
                </a:prstGeom>
                <a:noFill/>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95" name="TextBox 94">
                  <a:extLst>
                    <a:ext uri="{FF2B5EF4-FFF2-40B4-BE49-F238E27FC236}">
                      <a16:creationId xmlns:a16="http://schemas.microsoft.com/office/drawing/2014/main" id="{2ED8AD72-BFBE-4C44-B4F2-B9F565D20CB9}"/>
                    </a:ext>
                  </a:extLst>
                </p:cNvPr>
                <p:cNvSpPr txBox="1"/>
                <p:nvPr/>
              </p:nvSpPr>
              <p:spPr>
                <a:xfrm>
                  <a:off x="6772630" y="2234968"/>
                  <a:ext cx="465017" cy="351866"/>
                </a:xfrm>
                <a:prstGeom prst="rect">
                  <a:avLst/>
                </a:prstGeom>
                <a:noFill/>
                <a:ln w="25400" cmpd="sng">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10</a:t>
                  </a:r>
                </a:p>
              </p:txBody>
            </p:sp>
            <p:sp>
              <p:nvSpPr>
                <p:cNvPr id="96" name="TextBox 95">
                  <a:extLst>
                    <a:ext uri="{FF2B5EF4-FFF2-40B4-BE49-F238E27FC236}">
                      <a16:creationId xmlns:a16="http://schemas.microsoft.com/office/drawing/2014/main" id="{79E3E23A-E339-8B42-912E-5257426FAFA2}"/>
                    </a:ext>
                  </a:extLst>
                </p:cNvPr>
                <p:cNvSpPr txBox="1"/>
                <p:nvPr/>
              </p:nvSpPr>
              <p:spPr>
                <a:xfrm>
                  <a:off x="9928356" y="5274601"/>
                  <a:ext cx="606621" cy="351866"/>
                </a:xfrm>
                <a:prstGeom prst="rect">
                  <a:avLst/>
                </a:prstGeom>
                <a:noFill/>
                <a:ln w="25400">
                  <a:noFill/>
                </a:ln>
              </p:spPr>
              <p:txBody>
                <a:bodyPr wrap="squar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100</a:t>
                  </a:r>
                </a:p>
              </p:txBody>
            </p:sp>
            <p:cxnSp>
              <p:nvCxnSpPr>
                <p:cNvPr id="97" name="Straight Connector 96">
                  <a:extLst>
                    <a:ext uri="{FF2B5EF4-FFF2-40B4-BE49-F238E27FC236}">
                      <a16:creationId xmlns:a16="http://schemas.microsoft.com/office/drawing/2014/main" id="{59BEEEA3-EEBD-CC4D-ADCC-DA897B358FA6}"/>
                    </a:ext>
                  </a:extLst>
                </p:cNvPr>
                <p:cNvCxnSpPr>
                  <a:cxnSpLocks/>
                  <a:stCxn id="84" idx="0"/>
                  <a:endCxn id="83" idx="2"/>
                </p:cNvCxnSpPr>
                <p:nvPr/>
              </p:nvCxnSpPr>
              <p:spPr>
                <a:xfrm flipV="1">
                  <a:off x="9136180" y="3767067"/>
                  <a:ext cx="9782" cy="374046"/>
                </a:xfrm>
                <a:prstGeom prst="line">
                  <a:avLst/>
                </a:prstGeom>
                <a:ln w="381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8" name="Left Brace 97">
                  <a:extLst>
                    <a:ext uri="{FF2B5EF4-FFF2-40B4-BE49-F238E27FC236}">
                      <a16:creationId xmlns:a16="http://schemas.microsoft.com/office/drawing/2014/main" id="{52FD5116-2FAD-ED4D-800F-8580EA65CF4F}"/>
                    </a:ext>
                  </a:extLst>
                </p:cNvPr>
                <p:cNvSpPr/>
                <p:nvPr/>
              </p:nvSpPr>
              <p:spPr>
                <a:xfrm>
                  <a:off x="6745244" y="3672711"/>
                  <a:ext cx="192108" cy="606234"/>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Left Brace 98">
                  <a:extLst>
                    <a:ext uri="{FF2B5EF4-FFF2-40B4-BE49-F238E27FC236}">
                      <a16:creationId xmlns:a16="http://schemas.microsoft.com/office/drawing/2014/main" id="{85688AE7-DB0B-544F-85C5-11A5714A7955}"/>
                    </a:ext>
                  </a:extLst>
                </p:cNvPr>
                <p:cNvSpPr/>
                <p:nvPr/>
              </p:nvSpPr>
              <p:spPr>
                <a:xfrm rot="16200000">
                  <a:off x="9224153" y="5469539"/>
                  <a:ext cx="120161" cy="34066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TextBox 99">
                  <a:extLst>
                    <a:ext uri="{FF2B5EF4-FFF2-40B4-BE49-F238E27FC236}">
                      <a16:creationId xmlns:a16="http://schemas.microsoft.com/office/drawing/2014/main" id="{31C61BD2-E3F6-FF44-AB1A-3779368FFFCB}"/>
                    </a:ext>
                  </a:extLst>
                </p:cNvPr>
                <p:cNvSpPr txBox="1"/>
                <p:nvPr/>
              </p:nvSpPr>
              <p:spPr>
                <a:xfrm>
                  <a:off x="8905173" y="5707020"/>
                  <a:ext cx="3061361" cy="351866"/>
                </a:xfrm>
                <a:prstGeom prst="rect">
                  <a:avLst/>
                </a:prstGeom>
                <a:noFill/>
                <a:ln>
                  <a:noFill/>
                </a:ln>
              </p:spPr>
              <p:txBody>
                <a:bodyPr wrap="square" rtlCol="0">
                  <a:spAutoFit/>
                </a:bodyPr>
                <a:lstStyle/>
                <a:p>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d1 = 5</a:t>
                  </a:r>
                </a:p>
              </p:txBody>
            </p:sp>
            <p:sp>
              <p:nvSpPr>
                <p:cNvPr id="101" name="Rectangle 100">
                  <a:extLst>
                    <a:ext uri="{FF2B5EF4-FFF2-40B4-BE49-F238E27FC236}">
                      <a16:creationId xmlns:a16="http://schemas.microsoft.com/office/drawing/2014/main" id="{17FF638E-94A2-A043-93ED-32EEE58090DD}"/>
                    </a:ext>
                  </a:extLst>
                </p:cNvPr>
                <p:cNvSpPr/>
                <p:nvPr/>
              </p:nvSpPr>
              <p:spPr>
                <a:xfrm>
                  <a:off x="5756198" y="2947861"/>
                  <a:ext cx="1533015" cy="598172"/>
                </a:xfrm>
                <a:prstGeom prst="rect">
                  <a:avLst/>
                </a:prstGeom>
              </p:spPr>
              <p:txBody>
                <a:bodyPr wrap="square">
                  <a:spAutoFit/>
                </a:bodyPr>
                <a:lstStyle/>
                <a:p>
                  <a:pPr algn="ct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almost halved)</a:t>
                  </a:r>
                  <a:endParaRPr lang="en-US" sz="1400" dirty="0"/>
                </a:p>
              </p:txBody>
            </p:sp>
            <p:sp>
              <p:nvSpPr>
                <p:cNvPr id="83" name="Rectangle 82">
                  <a:extLst>
                    <a:ext uri="{FF2B5EF4-FFF2-40B4-BE49-F238E27FC236}">
                      <a16:creationId xmlns:a16="http://schemas.microsoft.com/office/drawing/2014/main" id="{4D384F06-040A-4B4F-B93C-5414C0BC7111}"/>
                    </a:ext>
                  </a:extLst>
                </p:cNvPr>
                <p:cNvSpPr/>
                <p:nvPr/>
              </p:nvSpPr>
              <p:spPr>
                <a:xfrm>
                  <a:off x="9030162" y="3552103"/>
                  <a:ext cx="231601" cy="2149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grpSp>
        <p:grpSp>
          <p:nvGrpSpPr>
            <p:cNvPr id="130" name="Group 129">
              <a:extLst>
                <a:ext uri="{FF2B5EF4-FFF2-40B4-BE49-F238E27FC236}">
                  <a16:creationId xmlns:a16="http://schemas.microsoft.com/office/drawing/2014/main" id="{DA74CA84-6296-DB4B-9A6E-38735B635899}"/>
                </a:ext>
              </a:extLst>
            </p:cNvPr>
            <p:cNvGrpSpPr/>
            <p:nvPr/>
          </p:nvGrpSpPr>
          <p:grpSpPr>
            <a:xfrm>
              <a:off x="965339" y="1995516"/>
              <a:ext cx="5320035" cy="461665"/>
              <a:chOff x="796635" y="2265274"/>
              <a:chExt cx="5320035" cy="461665"/>
            </a:xfrm>
          </p:grpSpPr>
          <p:sp>
            <p:nvSpPr>
              <p:cNvPr id="106" name="TextBox 105">
                <a:extLst>
                  <a:ext uri="{FF2B5EF4-FFF2-40B4-BE49-F238E27FC236}">
                    <a16:creationId xmlns:a16="http://schemas.microsoft.com/office/drawing/2014/main" id="{027981C5-1CC5-0441-BC06-608F8FD90986}"/>
                  </a:ext>
                </a:extLst>
              </p:cNvPr>
              <p:cNvSpPr txBox="1"/>
              <p:nvPr/>
            </p:nvSpPr>
            <p:spPr>
              <a:xfrm>
                <a:off x="796635" y="2265274"/>
                <a:ext cx="532003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Unscaled</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features: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closer to </a:t>
                </a:r>
              </a:p>
            </p:txBody>
          </p:sp>
          <p:grpSp>
            <p:nvGrpSpPr>
              <p:cNvPr id="122" name="Group 121">
                <a:extLst>
                  <a:ext uri="{FF2B5EF4-FFF2-40B4-BE49-F238E27FC236}">
                    <a16:creationId xmlns:a16="http://schemas.microsoft.com/office/drawing/2014/main" id="{599DA0E6-5F91-DB4F-976C-B3D1953B3863}"/>
                  </a:ext>
                </a:extLst>
              </p:cNvPr>
              <p:cNvGrpSpPr/>
              <p:nvPr/>
            </p:nvGrpSpPr>
            <p:grpSpPr>
              <a:xfrm>
                <a:off x="3497158" y="2379836"/>
                <a:ext cx="1513133" cy="230268"/>
                <a:chOff x="3497158" y="2379836"/>
                <a:chExt cx="1513133" cy="230268"/>
              </a:xfrm>
            </p:grpSpPr>
            <p:sp>
              <p:nvSpPr>
                <p:cNvPr id="114" name="Rectangle 113">
                  <a:extLst>
                    <a:ext uri="{FF2B5EF4-FFF2-40B4-BE49-F238E27FC236}">
                      <a16:creationId xmlns:a16="http://schemas.microsoft.com/office/drawing/2014/main" id="{F9D1B674-AD7A-2545-9CC2-ED706AB5E33F}"/>
                    </a:ext>
                  </a:extLst>
                </p:cNvPr>
                <p:cNvSpPr/>
                <p:nvPr/>
              </p:nvSpPr>
              <p:spPr>
                <a:xfrm>
                  <a:off x="3497158" y="2379836"/>
                  <a:ext cx="246957" cy="230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15" name="Oval 114">
                  <a:extLst>
                    <a:ext uri="{FF2B5EF4-FFF2-40B4-BE49-F238E27FC236}">
                      <a16:creationId xmlns:a16="http://schemas.microsoft.com/office/drawing/2014/main" id="{E19E5FCA-563D-E24D-886A-3DA3C7F91C91}"/>
                    </a:ext>
                  </a:extLst>
                </p:cNvPr>
                <p:cNvSpPr/>
                <p:nvPr/>
              </p:nvSpPr>
              <p:spPr>
                <a:xfrm>
                  <a:off x="4854573" y="2457944"/>
                  <a:ext cx="155718" cy="1446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pic>
          <p:nvPicPr>
            <p:cNvPr id="120" name="Picture 119">
              <a:extLst>
                <a:ext uri="{FF2B5EF4-FFF2-40B4-BE49-F238E27FC236}">
                  <a16:creationId xmlns:a16="http://schemas.microsoft.com/office/drawing/2014/main" id="{235CE36D-93C8-1040-B68B-B7786C91D6AA}"/>
                </a:ext>
              </a:extLst>
            </p:cNvPr>
            <p:cNvPicPr>
              <a:picLocks noChangeAspect="1"/>
            </p:cNvPicPr>
            <p:nvPr/>
          </p:nvPicPr>
          <p:blipFill>
            <a:blip r:embed="rId3"/>
            <a:stretch>
              <a:fillRect/>
            </a:stretch>
          </p:blipFill>
          <p:spPr>
            <a:xfrm>
              <a:off x="2166753" y="5409463"/>
              <a:ext cx="216270" cy="144180"/>
            </a:xfrm>
            <a:prstGeom prst="rect">
              <a:avLst/>
            </a:prstGeom>
          </p:spPr>
        </p:pic>
        <p:pic>
          <p:nvPicPr>
            <p:cNvPr id="121" name="Picture 120">
              <a:extLst>
                <a:ext uri="{FF2B5EF4-FFF2-40B4-BE49-F238E27FC236}">
                  <a16:creationId xmlns:a16="http://schemas.microsoft.com/office/drawing/2014/main" id="{A25FCE15-E0ED-724E-9E46-8424158D2DCD}"/>
                </a:ext>
              </a:extLst>
            </p:cNvPr>
            <p:cNvPicPr>
              <a:picLocks noChangeAspect="1"/>
            </p:cNvPicPr>
            <p:nvPr/>
          </p:nvPicPr>
          <p:blipFill>
            <a:blip r:embed="rId4"/>
            <a:stretch>
              <a:fillRect/>
            </a:stretch>
          </p:blipFill>
          <p:spPr>
            <a:xfrm>
              <a:off x="1538534" y="4772560"/>
              <a:ext cx="222824" cy="144180"/>
            </a:xfrm>
            <a:prstGeom prst="rect">
              <a:avLst/>
            </a:prstGeom>
          </p:spPr>
        </p:pic>
        <p:pic>
          <p:nvPicPr>
            <p:cNvPr id="123" name="Picture 122">
              <a:extLst>
                <a:ext uri="{FF2B5EF4-FFF2-40B4-BE49-F238E27FC236}">
                  <a16:creationId xmlns:a16="http://schemas.microsoft.com/office/drawing/2014/main" id="{1B5303D1-8596-1F43-92DB-6819C37ACFAD}"/>
                </a:ext>
              </a:extLst>
            </p:cNvPr>
            <p:cNvPicPr>
              <a:picLocks noChangeAspect="1"/>
            </p:cNvPicPr>
            <p:nvPr/>
          </p:nvPicPr>
          <p:blipFill>
            <a:blip r:embed="rId3"/>
            <a:stretch>
              <a:fillRect/>
            </a:stretch>
          </p:blipFill>
          <p:spPr>
            <a:xfrm>
              <a:off x="7823689" y="5407850"/>
              <a:ext cx="216270" cy="144180"/>
            </a:xfrm>
            <a:prstGeom prst="rect">
              <a:avLst/>
            </a:prstGeom>
          </p:spPr>
        </p:pic>
        <p:pic>
          <p:nvPicPr>
            <p:cNvPr id="124" name="Picture 123">
              <a:extLst>
                <a:ext uri="{FF2B5EF4-FFF2-40B4-BE49-F238E27FC236}">
                  <a16:creationId xmlns:a16="http://schemas.microsoft.com/office/drawing/2014/main" id="{F223C75A-0ABA-6449-8AF3-27A0B6DF3153}"/>
                </a:ext>
              </a:extLst>
            </p:cNvPr>
            <p:cNvPicPr>
              <a:picLocks noChangeAspect="1"/>
            </p:cNvPicPr>
            <p:nvPr/>
          </p:nvPicPr>
          <p:blipFill>
            <a:blip r:embed="rId4"/>
            <a:stretch>
              <a:fillRect/>
            </a:stretch>
          </p:blipFill>
          <p:spPr>
            <a:xfrm>
              <a:off x="7075330" y="4772560"/>
              <a:ext cx="222824" cy="144180"/>
            </a:xfrm>
            <a:prstGeom prst="rect">
              <a:avLst/>
            </a:prstGeom>
          </p:spPr>
        </p:pic>
        <p:pic>
          <p:nvPicPr>
            <p:cNvPr id="125" name="Picture 124">
              <a:extLst>
                <a:ext uri="{FF2B5EF4-FFF2-40B4-BE49-F238E27FC236}">
                  <a16:creationId xmlns:a16="http://schemas.microsoft.com/office/drawing/2014/main" id="{27E686F7-A88D-484B-AA26-95128334E082}"/>
                </a:ext>
              </a:extLst>
            </p:cNvPr>
            <p:cNvPicPr>
              <a:picLocks noChangeAspect="1"/>
            </p:cNvPicPr>
            <p:nvPr/>
          </p:nvPicPr>
          <p:blipFill>
            <a:blip r:embed="rId3"/>
            <a:stretch>
              <a:fillRect/>
            </a:stretch>
          </p:blipFill>
          <p:spPr>
            <a:xfrm>
              <a:off x="4280718" y="5719092"/>
              <a:ext cx="216270" cy="144180"/>
            </a:xfrm>
            <a:prstGeom prst="rect">
              <a:avLst/>
            </a:prstGeom>
          </p:spPr>
        </p:pic>
        <p:pic>
          <p:nvPicPr>
            <p:cNvPr id="126" name="Picture 125">
              <a:extLst>
                <a:ext uri="{FF2B5EF4-FFF2-40B4-BE49-F238E27FC236}">
                  <a16:creationId xmlns:a16="http://schemas.microsoft.com/office/drawing/2014/main" id="{D78CF667-E3AB-3E40-89C8-C594434C9B34}"/>
                </a:ext>
              </a:extLst>
            </p:cNvPr>
            <p:cNvPicPr>
              <a:picLocks noChangeAspect="1"/>
            </p:cNvPicPr>
            <p:nvPr/>
          </p:nvPicPr>
          <p:blipFill>
            <a:blip r:embed="rId4"/>
            <a:stretch>
              <a:fillRect/>
            </a:stretch>
          </p:blipFill>
          <p:spPr>
            <a:xfrm>
              <a:off x="849071" y="3287957"/>
              <a:ext cx="222824" cy="144180"/>
            </a:xfrm>
            <a:prstGeom prst="rect">
              <a:avLst/>
            </a:prstGeom>
          </p:spPr>
        </p:pic>
        <p:grpSp>
          <p:nvGrpSpPr>
            <p:cNvPr id="131" name="Group 130">
              <a:extLst>
                <a:ext uri="{FF2B5EF4-FFF2-40B4-BE49-F238E27FC236}">
                  <a16:creationId xmlns:a16="http://schemas.microsoft.com/office/drawing/2014/main" id="{B78DBB63-5676-D04F-8135-6BAF25F75FB0}"/>
                </a:ext>
              </a:extLst>
            </p:cNvPr>
            <p:cNvGrpSpPr/>
            <p:nvPr/>
          </p:nvGrpSpPr>
          <p:grpSpPr>
            <a:xfrm>
              <a:off x="6626546" y="2014133"/>
              <a:ext cx="5320035" cy="461665"/>
              <a:chOff x="6280352" y="2314713"/>
              <a:chExt cx="5320035" cy="461665"/>
            </a:xfrm>
          </p:grpSpPr>
          <p:sp>
            <p:nvSpPr>
              <p:cNvPr id="107" name="TextBox 106">
                <a:extLst>
                  <a:ext uri="{FF2B5EF4-FFF2-40B4-BE49-F238E27FC236}">
                    <a16:creationId xmlns:a16="http://schemas.microsoft.com/office/drawing/2014/main" id="{470E48CE-9584-F140-82B8-A6DE83947164}"/>
                  </a:ext>
                </a:extLst>
              </p:cNvPr>
              <p:cNvSpPr txBox="1"/>
              <p:nvPr/>
            </p:nvSpPr>
            <p:spPr>
              <a:xfrm>
                <a:off x="6280352" y="2314713"/>
                <a:ext cx="532003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Scaled</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features: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closer to </a:t>
                </a:r>
              </a:p>
            </p:txBody>
          </p:sp>
          <p:sp>
            <p:nvSpPr>
              <p:cNvPr id="103" name="Oval 102">
                <a:extLst>
                  <a:ext uri="{FF2B5EF4-FFF2-40B4-BE49-F238E27FC236}">
                    <a16:creationId xmlns:a16="http://schemas.microsoft.com/office/drawing/2014/main" id="{7925E550-ED68-3642-AFC2-E567C38F9200}"/>
                  </a:ext>
                </a:extLst>
              </p:cNvPr>
              <p:cNvSpPr/>
              <p:nvPr/>
            </p:nvSpPr>
            <p:spPr>
              <a:xfrm>
                <a:off x="9996501" y="2481494"/>
                <a:ext cx="166446" cy="157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Rectangle 128">
                <a:extLst>
                  <a:ext uri="{FF2B5EF4-FFF2-40B4-BE49-F238E27FC236}">
                    <a16:creationId xmlns:a16="http://schemas.microsoft.com/office/drawing/2014/main" id="{6FAE216F-B65F-FB48-818B-D6C593DF4E7F}"/>
                  </a:ext>
                </a:extLst>
              </p:cNvPr>
              <p:cNvSpPr/>
              <p:nvPr/>
            </p:nvSpPr>
            <p:spPr>
              <a:xfrm>
                <a:off x="8639703" y="2407247"/>
                <a:ext cx="246957" cy="2302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11" name="TextBox 10">
              <a:extLst>
                <a:ext uri="{FF2B5EF4-FFF2-40B4-BE49-F238E27FC236}">
                  <a16:creationId xmlns:a16="http://schemas.microsoft.com/office/drawing/2014/main" id="{217DBDE3-FAAA-874E-98CB-3B0A298AEC7F}"/>
                </a:ext>
              </a:extLst>
            </p:cNvPr>
            <p:cNvSpPr txBox="1"/>
            <p:nvPr/>
          </p:nvSpPr>
          <p:spPr>
            <a:xfrm>
              <a:off x="5423134" y="2698534"/>
              <a:ext cx="108686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(K = 1)</a:t>
              </a:r>
            </a:p>
          </p:txBody>
        </p:sp>
      </p:grpSp>
    </p:spTree>
    <p:extLst>
      <p:ext uri="{BB962C8B-B14F-4D97-AF65-F5344CB8AC3E}">
        <p14:creationId xmlns:p14="http://schemas.microsoft.com/office/powerpoint/2010/main" val="3067997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lstStyle/>
          <a:p>
            <a:r>
              <a:rPr lang="en-US" b="1" dirty="0"/>
              <a:t>Feature Scaling</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Motivation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Many algorithms are sensitive to features being on different scales, like metric-based algorithms (KNN, K Means) and gradient descent-based algorithms (regression, neural networks)</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Note: tree-based algorithms (decision trees, random forests) do not have this issue</a:t>
            </a:r>
          </a:p>
          <a:p>
            <a:pPr lvl="1">
              <a:lnSpc>
                <a:spcPct val="110000"/>
              </a:lnSpc>
              <a:spcBef>
                <a:spcPts val="600"/>
              </a:spcBef>
            </a:pP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10000"/>
              </a:lnSpc>
              <a:spcBef>
                <a:spcPts val="600"/>
              </a:spcBef>
            </a:pP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Solution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Bring features to the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same scale</a:t>
            </a:r>
          </a:p>
          <a:p>
            <a:pPr lvl="1">
              <a:lnSpc>
                <a:spcPct val="110000"/>
              </a:lnSpc>
              <a:spcBef>
                <a:spcPts val="600"/>
              </a:spcBef>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Common choices (both linear):</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Mean/variance standardization</a:t>
            </a:r>
          </a:p>
          <a:p>
            <a:pPr marL="1371600" lvl="2" indent="-457200">
              <a:lnSpc>
                <a:spcPct val="110000"/>
              </a:lnSpc>
              <a:spcBef>
                <a:spcPts val="600"/>
              </a:spcBef>
              <a:buFont typeface="Arial" panose="020B0604020202020204" pitchFamily="34" charset="0"/>
              <a:buChar char="•"/>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MinMax scaling</a:t>
            </a:r>
          </a:p>
        </p:txBody>
      </p:sp>
    </p:spTree>
    <p:extLst>
      <p:ext uri="{BB962C8B-B14F-4D97-AF65-F5344CB8AC3E}">
        <p14:creationId xmlns:p14="http://schemas.microsoft.com/office/powerpoint/2010/main" val="2122189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Standardization in sklearn </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StandardScaler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scaler, scaling values to be centered around mean 0 with standard deviation 1 </a:t>
            </a:r>
            <a:r>
              <a:rPr lang="en-US" sz="2800" dirty="0"/>
              <a:t>- </a:t>
            </a:r>
          </a:p>
          <a:p>
            <a:pPr marL="435957" lvl="1"/>
            <a:endParaRPr lang="en-US" sz="1000" dirty="0"/>
          </a:p>
          <a:p>
            <a:pPr indent="-21243"/>
            <a:r>
              <a:rPr lang="en-US" dirty="0"/>
              <a:t>  </a:t>
            </a:r>
          </a:p>
        </p:txBody>
      </p:sp>
      <p:sp>
        <p:nvSpPr>
          <p:cNvPr id="4" name="Rectangle 3">
            <a:extLst>
              <a:ext uri="{FF2B5EF4-FFF2-40B4-BE49-F238E27FC236}">
                <a16:creationId xmlns:a16="http://schemas.microsoft.com/office/drawing/2014/main" id="{5CD09893-9105-5F4D-AF0C-08C26862EBFB}"/>
              </a:ext>
            </a:extLst>
          </p:cNvPr>
          <p:cNvSpPr/>
          <p:nvPr/>
        </p:nvSpPr>
        <p:spPr>
          <a:xfrm>
            <a:off x="6552553" y="1703576"/>
            <a:ext cx="2959838"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.transform()</a:t>
            </a:r>
          </a:p>
        </p:txBody>
      </p:sp>
      <p:sp>
        <p:nvSpPr>
          <p:cNvPr id="5" name="Rectangle 4">
            <a:extLst>
              <a:ext uri="{FF2B5EF4-FFF2-40B4-BE49-F238E27FC236}">
                <a16:creationId xmlns:a16="http://schemas.microsoft.com/office/drawing/2014/main" id="{4FBF0356-0A1B-2B40-A002-EBF58A176C79}"/>
              </a:ext>
            </a:extLst>
          </p:cNvPr>
          <p:cNvSpPr/>
          <p:nvPr/>
        </p:nvSpPr>
        <p:spPr>
          <a:xfrm>
            <a:off x="1476282" y="2656805"/>
            <a:ext cx="1888659" cy="523220"/>
          </a:xfrm>
          <a:prstGeom prst="rect">
            <a:avLst/>
          </a:prstGeom>
        </p:spPr>
        <p:txBody>
          <a:bodyPr wrap="non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Transform:</a:t>
            </a:r>
          </a:p>
        </p:txBody>
      </p:sp>
      <p:sp>
        <p:nvSpPr>
          <p:cNvPr id="7" name="Rectangle 6">
            <a:extLst>
              <a:ext uri="{FF2B5EF4-FFF2-40B4-BE49-F238E27FC236}">
                <a16:creationId xmlns:a16="http://schemas.microsoft.com/office/drawing/2014/main" id="{CD2EC395-8F1D-C648-B485-0E3664752C35}"/>
              </a:ext>
            </a:extLst>
          </p:cNvPr>
          <p:cNvSpPr/>
          <p:nvPr/>
        </p:nvSpPr>
        <p:spPr>
          <a:xfrm>
            <a:off x="919124" y="3676061"/>
            <a:ext cx="7750185" cy="1938992"/>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StandardScaler</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stdsc = StandardScaler()</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 = np.array([[-3.4], [4.5], [50], [24], [3.4], [1.6]])</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 = stdsc.fit_transform(raw_data)</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print(scaled_data.reshape(1,-1))</a:t>
            </a:r>
          </a:p>
        </p:txBody>
      </p:sp>
      <p:pic>
        <p:nvPicPr>
          <p:cNvPr id="8" name="Picture 7">
            <a:extLst>
              <a:ext uri="{FF2B5EF4-FFF2-40B4-BE49-F238E27FC236}">
                <a16:creationId xmlns:a16="http://schemas.microsoft.com/office/drawing/2014/main" id="{E43A526D-00F5-1947-AFBC-E252C7B58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68" y="5773458"/>
            <a:ext cx="8229600" cy="368300"/>
          </a:xfrm>
          <a:prstGeom prst="rect">
            <a:avLst/>
          </a:prstGeom>
        </p:spPr>
      </p:pic>
      <p:pic>
        <p:nvPicPr>
          <p:cNvPr id="12" name="Picture 11">
            <a:extLst>
              <a:ext uri="{FF2B5EF4-FFF2-40B4-BE49-F238E27FC236}">
                <a16:creationId xmlns:a16="http://schemas.microsoft.com/office/drawing/2014/main" id="{4213866B-160B-9644-BDF8-BFB1E9FC475F}"/>
              </a:ext>
            </a:extLst>
          </p:cNvPr>
          <p:cNvPicPr>
            <a:picLocks noChangeAspect="1"/>
          </p:cNvPicPr>
          <p:nvPr/>
        </p:nvPicPr>
        <p:blipFill>
          <a:blip r:embed="rId4"/>
          <a:stretch>
            <a:fillRect/>
          </a:stretch>
        </p:blipFill>
        <p:spPr>
          <a:xfrm>
            <a:off x="3446693" y="2604704"/>
            <a:ext cx="3105860" cy="704524"/>
          </a:xfrm>
          <a:prstGeom prst="rect">
            <a:avLst/>
          </a:prstGeom>
        </p:spPr>
      </p:pic>
    </p:spTree>
    <p:extLst>
      <p:ext uri="{BB962C8B-B14F-4D97-AF65-F5344CB8AC3E}">
        <p14:creationId xmlns:p14="http://schemas.microsoft.com/office/powerpoint/2010/main" val="25493786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6CC3-B59D-0448-B8C0-10FF742F6CE0}"/>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MinMax Scaling in sklearn</a:t>
            </a:r>
          </a:p>
        </p:txBody>
      </p:sp>
      <p:sp>
        <p:nvSpPr>
          <p:cNvPr id="3" name="Content Placeholder 2">
            <a:extLst>
              <a:ext uri="{FF2B5EF4-FFF2-40B4-BE49-F238E27FC236}">
                <a16:creationId xmlns:a16="http://schemas.microsoft.com/office/drawing/2014/main" id="{D25AD258-0298-0E47-9ECD-559A85C3D296}"/>
              </a:ext>
            </a:extLst>
          </p:cNvPr>
          <p:cNvSpPr>
            <a:spLocks noGrp="1"/>
          </p:cNvSpPr>
          <p:nvPr>
            <p:ph sz="half" idx="10"/>
          </p:nvPr>
        </p:nvSpPr>
        <p:spPr/>
        <p:txBody>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MinMaxScaler</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sklearn scaler, scaling values so that minimum value is 0 and maximum value is 1 - </a:t>
            </a:r>
          </a:p>
          <a:p>
            <a:pPr marL="435957" lvl="1"/>
            <a:endParaRPr lang="en-US" sz="1000" dirty="0"/>
          </a:p>
          <a:p>
            <a:pPr indent="-21243"/>
            <a:endParaRPr lang="en-US" dirty="0"/>
          </a:p>
        </p:txBody>
      </p:sp>
      <p:sp>
        <p:nvSpPr>
          <p:cNvPr id="4" name="Rectangle 3">
            <a:extLst>
              <a:ext uri="{FF2B5EF4-FFF2-40B4-BE49-F238E27FC236}">
                <a16:creationId xmlns:a16="http://schemas.microsoft.com/office/drawing/2014/main" id="{5CD09893-9105-5F4D-AF0C-08C26862EBFB}"/>
              </a:ext>
            </a:extLst>
          </p:cNvPr>
          <p:cNvSpPr/>
          <p:nvPr/>
        </p:nvSpPr>
        <p:spPr>
          <a:xfrm>
            <a:off x="5727364" y="1704534"/>
            <a:ext cx="2959838" cy="435407"/>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.fit(), .transform()</a:t>
            </a:r>
          </a:p>
        </p:txBody>
      </p:sp>
      <p:sp>
        <p:nvSpPr>
          <p:cNvPr id="5" name="Rectangle 4">
            <a:extLst>
              <a:ext uri="{FF2B5EF4-FFF2-40B4-BE49-F238E27FC236}">
                <a16:creationId xmlns:a16="http://schemas.microsoft.com/office/drawing/2014/main" id="{4FBF0356-0A1B-2B40-A002-EBF58A176C79}"/>
              </a:ext>
            </a:extLst>
          </p:cNvPr>
          <p:cNvSpPr/>
          <p:nvPr/>
        </p:nvSpPr>
        <p:spPr>
          <a:xfrm>
            <a:off x="1476282" y="2656805"/>
            <a:ext cx="1888659" cy="523220"/>
          </a:xfrm>
          <a:prstGeom prst="rect">
            <a:avLst/>
          </a:prstGeom>
        </p:spPr>
        <p:txBody>
          <a:bodyPr wrap="non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Transform:</a:t>
            </a:r>
          </a:p>
        </p:txBody>
      </p:sp>
      <p:sp>
        <p:nvSpPr>
          <p:cNvPr id="7" name="Rectangle 6">
            <a:extLst>
              <a:ext uri="{FF2B5EF4-FFF2-40B4-BE49-F238E27FC236}">
                <a16:creationId xmlns:a16="http://schemas.microsoft.com/office/drawing/2014/main" id="{CD2EC395-8F1D-C648-B485-0E3664752C35}"/>
              </a:ext>
            </a:extLst>
          </p:cNvPr>
          <p:cNvSpPr/>
          <p:nvPr/>
        </p:nvSpPr>
        <p:spPr>
          <a:xfrm>
            <a:off x="937017" y="3677976"/>
            <a:ext cx="7750185" cy="1938992"/>
          </a:xfrm>
          <a:prstGeom prst="rect">
            <a:avLst/>
          </a:prstGeom>
          <a:solidFill>
            <a:schemeClr val="accent5">
              <a:lumMod val="9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from sklearn.preprocessing import MinMaxScaler</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minmaxsc = MinMaxScaler()</a:t>
            </a:r>
          </a:p>
          <a:p>
            <a:endPar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raw_data = np.array([[-3.4], [4.5], [50], [24], [3.4], [1.6]])</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scaled_data = minmaxsc.fit_transform(raw_data)</a:t>
            </a:r>
          </a:p>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print(scaled_data.reshape(1,-1))</a:t>
            </a:r>
          </a:p>
        </p:txBody>
      </p:sp>
      <p:pic>
        <p:nvPicPr>
          <p:cNvPr id="13" name="Picture 12">
            <a:extLst>
              <a:ext uri="{FF2B5EF4-FFF2-40B4-BE49-F238E27FC236}">
                <a16:creationId xmlns:a16="http://schemas.microsoft.com/office/drawing/2014/main" id="{FE3A5887-1816-9845-9D44-9B778B00E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59" y="5759319"/>
            <a:ext cx="7581900" cy="355600"/>
          </a:xfrm>
          <a:prstGeom prst="rect">
            <a:avLst/>
          </a:prstGeom>
        </p:spPr>
      </p:pic>
      <p:pic>
        <p:nvPicPr>
          <p:cNvPr id="6" name="Picture 5">
            <a:extLst>
              <a:ext uri="{FF2B5EF4-FFF2-40B4-BE49-F238E27FC236}">
                <a16:creationId xmlns:a16="http://schemas.microsoft.com/office/drawing/2014/main" id="{39AC8F23-1B4D-C64B-AE02-8B959842DFC9}"/>
              </a:ext>
            </a:extLst>
          </p:cNvPr>
          <p:cNvPicPr>
            <a:picLocks noChangeAspect="1"/>
          </p:cNvPicPr>
          <p:nvPr/>
        </p:nvPicPr>
        <p:blipFill>
          <a:blip r:embed="rId4"/>
          <a:stretch>
            <a:fillRect/>
          </a:stretch>
        </p:blipFill>
        <p:spPr>
          <a:xfrm>
            <a:off x="3446693" y="2606620"/>
            <a:ext cx="3551512" cy="712309"/>
          </a:xfrm>
          <a:prstGeom prst="rect">
            <a:avLst/>
          </a:prstGeom>
        </p:spPr>
      </p:pic>
    </p:spTree>
    <p:extLst>
      <p:ext uri="{BB962C8B-B14F-4D97-AF65-F5344CB8AC3E}">
        <p14:creationId xmlns:p14="http://schemas.microsoft.com/office/powerpoint/2010/main" val="3230880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KNN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a classifier to predict the </a:t>
            </a:r>
            <a:r>
              <a:rPr lang="en-US" sz="2800" b="1" dirty="0" err="1"/>
              <a:t>isPositive</a:t>
            </a:r>
            <a:r>
              <a:rPr lang="en-US" sz="2800" b="1" dirty="0"/>
              <a:t> </a:t>
            </a:r>
            <a:r>
              <a:rPr lang="en-US" sz="2800" dirty="0"/>
              <a:t>field for the review dataset:</a:t>
            </a:r>
          </a:p>
          <a:p>
            <a:r>
              <a:rPr lang="en-US" sz="2800" dirty="0"/>
              <a:t>The exercise covers the following topics:</a:t>
            </a:r>
          </a:p>
          <a:p>
            <a:pPr marL="800100" lvl="1" indent="-342900">
              <a:buFont typeface="Arial" panose="020B0604020202020204" pitchFamily="34" charset="0"/>
              <a:buChar char="•"/>
            </a:pPr>
            <a:r>
              <a:rPr lang="en-US" dirty="0"/>
              <a:t>Training-validation-test split</a:t>
            </a:r>
          </a:p>
          <a:p>
            <a:pPr marL="800100" lvl="1" indent="-342900">
              <a:buFont typeface="Arial" panose="020B0604020202020204" pitchFamily="34" charset="0"/>
              <a:buChar char="•"/>
            </a:pPr>
            <a:r>
              <a:rPr lang="en-US" dirty="0"/>
              <a:t>Text processing and Bag of Words feature extraction</a:t>
            </a:r>
          </a:p>
          <a:p>
            <a:pPr marL="800100" lvl="1" indent="-342900">
              <a:buFont typeface="Arial" panose="020B0604020202020204" pitchFamily="34" charset="0"/>
              <a:buChar char="•"/>
            </a:pPr>
            <a:r>
              <a:rPr lang="en-US" dirty="0"/>
              <a:t>ML Model: K Nearest Neighbors (KNN) Regressor</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5428089"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MLA-NLP-Lecture1-KNN.ipynb</a:t>
            </a:r>
          </a:p>
        </p:txBody>
      </p:sp>
    </p:spTree>
    <p:extLst>
      <p:ext uri="{BB962C8B-B14F-4D97-AF65-F5344CB8AC3E}">
        <p14:creationId xmlns:p14="http://schemas.microsoft.com/office/powerpoint/2010/main" val="3121676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FB8-3D8B-F34D-8EC1-E5C531A09E06}"/>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Some Important ML Terms</a:t>
            </a:r>
          </a:p>
        </p:txBody>
      </p:sp>
      <p:graphicFrame>
        <p:nvGraphicFramePr>
          <p:cNvPr id="5" name="Content Placeholder 1">
            <a:extLst>
              <a:ext uri="{FF2B5EF4-FFF2-40B4-BE49-F238E27FC236}">
                <a16:creationId xmlns:a16="http://schemas.microsoft.com/office/drawing/2014/main" id="{55A22AA8-2AAA-054D-BE25-9F2C2DAB1BFD}"/>
              </a:ext>
            </a:extLst>
          </p:cNvPr>
          <p:cNvGraphicFramePr>
            <a:graphicFrameLocks/>
          </p:cNvGraphicFramePr>
          <p:nvPr/>
        </p:nvGraphicFramePr>
        <p:xfrm>
          <a:off x="805481" y="1794218"/>
          <a:ext cx="10581038" cy="3331131"/>
        </p:xfrm>
        <a:graphic>
          <a:graphicData uri="http://schemas.openxmlformats.org/drawingml/2006/table">
            <a:tbl>
              <a:tblPr firstRow="1" bandRow="1">
                <a:tableStyleId>{5C22544A-7EE6-4342-B048-85BDC9FD1C3A}</a:tableStyleId>
              </a:tblPr>
              <a:tblGrid>
                <a:gridCol w="2499922">
                  <a:extLst>
                    <a:ext uri="{9D8B030D-6E8A-4147-A177-3AD203B41FA5}">
                      <a16:colId xmlns:a16="http://schemas.microsoft.com/office/drawing/2014/main" val="4130866576"/>
                    </a:ext>
                  </a:extLst>
                </a:gridCol>
                <a:gridCol w="4375354">
                  <a:extLst>
                    <a:ext uri="{9D8B030D-6E8A-4147-A177-3AD203B41FA5}">
                      <a16:colId xmlns:a16="http://schemas.microsoft.com/office/drawing/2014/main" val="2682145629"/>
                    </a:ext>
                  </a:extLst>
                </a:gridCol>
                <a:gridCol w="3705762">
                  <a:extLst>
                    <a:ext uri="{9D8B030D-6E8A-4147-A177-3AD203B41FA5}">
                      <a16:colId xmlns:a16="http://schemas.microsoft.com/office/drawing/2014/main" val="2873927588"/>
                    </a:ext>
                  </a:extLst>
                </a:gridCol>
              </a:tblGrid>
              <a:tr h="781341">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ML</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Statistics/Math/other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Simply Put</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4232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Label</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Target/y</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Dependent/Response/Output Variable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The thing you’re trying to predict.</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Feature/x</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Independent/Explanatory/Input Variable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that help you make predictions.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Transformation</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Reshaping</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to get more value.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1d, 2d,… </a:t>
                      </a:r>
                      <a:r>
                        <a:rPr lang="en-US" sz="1800" b="0" i="0" dirty="0" err="1">
                          <a:latin typeface="Amazon Ember Light" panose="020B0403020204020204" pitchFamily="34" charset="0"/>
                          <a:ea typeface="Amazon Ember Light" panose="020B0403020204020204" pitchFamily="34" charset="0"/>
                          <a:cs typeface="Amazon Ember Light" panose="020B0403020204020204" pitchFamily="34" charset="0"/>
                        </a:rPr>
                        <a:t>nd</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Dimensionality</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Number of features.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423226">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Model Weights</a:t>
                      </a:r>
                      <a:endParaRPr lang="en-US" sz="18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Parameters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 set of numbers embedded in a model that can predict the labels.</a:t>
                      </a:r>
                      <a:endParaRPr lang="en-US" sz="18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bl>
          </a:graphicData>
        </a:graphic>
      </p:graphicFrame>
    </p:spTree>
    <p:extLst>
      <p:ext uri="{BB962C8B-B14F-4D97-AF65-F5344CB8AC3E}">
        <p14:creationId xmlns:p14="http://schemas.microsoft.com/office/powerpoint/2010/main" val="4260182792"/>
      </p:ext>
    </p:extLst>
  </p:cSld>
  <p:clrMapOvr>
    <a:masterClrMapping/>
  </p:clrMapOvr>
</p:sld>
</file>

<file path=ppt/theme/theme1.xml><?xml version="1.0" encoding="utf-8"?>
<a:theme xmlns:a="http://schemas.openxmlformats.org/drawingml/2006/main" name="Office Them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LU Template 3-26-2020 v2" id="{BCFE0F4F-9264-6A44-A297-6310F8F3A344}" vid="{4DEF6F76-01FA-6B40-AAFE-81524273D6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4978</TotalTime>
  <Words>12541</Words>
  <Application>Microsoft Macintosh PowerPoint</Application>
  <PresentationFormat>Widescreen</PresentationFormat>
  <Paragraphs>2017</Paragraphs>
  <Slides>84</Slides>
  <Notes>81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Amazon Ember</vt:lpstr>
      <vt:lpstr>Amazon Ember Display</vt:lpstr>
      <vt:lpstr>Amazon Ember Display Light</vt:lpstr>
      <vt:lpstr>Amazon Ember Light</vt:lpstr>
      <vt:lpstr>Amazon Ember Medium</vt:lpstr>
      <vt:lpstr>Arial</vt:lpstr>
      <vt:lpstr>Calibri</vt:lpstr>
      <vt:lpstr>Cambria Math</vt:lpstr>
      <vt:lpstr>Courier New</vt:lpstr>
      <vt:lpstr>Wingdings</vt:lpstr>
      <vt:lpstr>Office Theme</vt:lpstr>
      <vt:lpstr>PowerPoint Presentation</vt:lpstr>
      <vt:lpstr>Learning Outcomes</vt:lpstr>
      <vt:lpstr>Course Overview</vt:lpstr>
      <vt:lpstr>Machine Learning Resources</vt:lpstr>
      <vt:lpstr>PowerPoint Presentation</vt:lpstr>
      <vt:lpstr>What is Data Science?</vt:lpstr>
      <vt:lpstr>What is Machine Learning?</vt:lpstr>
      <vt:lpstr>Machine Learning Lifecycle</vt:lpstr>
      <vt:lpstr>Some Important ML Terms</vt:lpstr>
      <vt:lpstr>PowerPoint Presentation</vt:lpstr>
      <vt:lpstr>Machine Learning Applications</vt:lpstr>
      <vt:lpstr>Machine Learning Applications</vt:lpstr>
      <vt:lpstr>Machine Learning Applications</vt:lpstr>
      <vt:lpstr>Machine Learning Applications</vt:lpstr>
      <vt:lpstr>Machine Learning Applications</vt:lpstr>
      <vt:lpstr>Machine Learning Applications</vt:lpstr>
      <vt:lpstr>PowerPoint Presentation</vt:lpstr>
      <vt:lpstr>Supervised vs. Unsupervised Learning</vt:lpstr>
      <vt:lpstr>Supervised vs. Unsupervised Learning</vt:lpstr>
      <vt:lpstr>Supervised Learning: Regression</vt:lpstr>
      <vt:lpstr>Supervised Learning: Classification</vt:lpstr>
      <vt:lpstr>Unsupervised Learning: Clustering</vt:lpstr>
      <vt:lpstr>Unsupervised Learning: Clustering</vt:lpstr>
      <vt:lpstr>PowerPoint Presentation</vt:lpstr>
      <vt:lpstr>Class Imbalance</vt:lpstr>
      <vt:lpstr>Class Imbalance</vt:lpstr>
      <vt:lpstr>PowerPoint Presentation</vt:lpstr>
      <vt:lpstr>Handling Missing Values</vt:lpstr>
      <vt:lpstr>SimpleImputer in sklearn</vt:lpstr>
      <vt:lpstr>Training – Validation – Test Sets  </vt:lpstr>
      <vt:lpstr>Training – Validation – Test Sets </vt:lpstr>
      <vt:lpstr>K-fold Cross Validation ( K = 5)</vt:lpstr>
      <vt:lpstr>Model Evaluation: Underfitting</vt:lpstr>
      <vt:lpstr>Model Evaluation: Overfitting</vt:lpstr>
      <vt:lpstr>Model Evaluation: Good Fit</vt:lpstr>
      <vt:lpstr>PowerPoint Presentation</vt:lpstr>
      <vt:lpstr>Regression Metrics</vt:lpstr>
      <vt:lpstr>Classification Metrics</vt:lpstr>
      <vt:lpstr>Classification Metrics: Accuracy</vt:lpstr>
      <vt:lpstr>Classification Metrics: Accuracy</vt:lpstr>
      <vt:lpstr>Classification Metrics: Precision</vt:lpstr>
      <vt:lpstr>Classification Metrics: Recall</vt:lpstr>
      <vt:lpstr>Classification Metrics: F1 Score</vt:lpstr>
      <vt:lpstr>PowerPoint Presentation</vt:lpstr>
      <vt:lpstr>Some NLP Terms</vt:lpstr>
      <vt:lpstr>Some NLP Terms</vt:lpstr>
      <vt:lpstr>PowerPoint Presentation</vt:lpstr>
      <vt:lpstr>Machine Learning with Text Data</vt:lpstr>
      <vt:lpstr>PowerPoint Presentation</vt:lpstr>
      <vt:lpstr>Tokenization</vt:lpstr>
      <vt:lpstr>Stop Words Removal</vt:lpstr>
      <vt:lpstr>Stop Words Removal</vt:lpstr>
      <vt:lpstr>Stop Words Removal</vt:lpstr>
      <vt:lpstr>Stop Words Removal</vt:lpstr>
      <vt:lpstr>Stemming</vt:lpstr>
      <vt:lpstr>Lemmatization</vt:lpstr>
      <vt:lpstr>Stemming vs. Lemmatization</vt:lpstr>
      <vt:lpstr>Text Processing – Hands-on</vt:lpstr>
      <vt:lpstr>PowerPoint Presentation</vt:lpstr>
      <vt:lpstr>Bag of Words (BoW)</vt:lpstr>
      <vt:lpstr>Bag of Words (BoW)</vt:lpstr>
      <vt:lpstr>Bag of Words (BoW)</vt:lpstr>
      <vt:lpstr>Bag of Words (BoW)</vt:lpstr>
      <vt:lpstr>Bag of Words (BoW)</vt:lpstr>
      <vt:lpstr>Term Frequency (TF)</vt:lpstr>
      <vt:lpstr>Inverse Document Frequency (IDF)</vt:lpstr>
      <vt:lpstr>Term Freq.-Inverse Doc. Freq (TF-IDF)</vt:lpstr>
      <vt:lpstr>N-gram</vt:lpstr>
      <vt:lpstr>Bag of Words – Hands-on</vt:lpstr>
      <vt:lpstr>PowerPoint Presentation</vt:lpstr>
      <vt:lpstr>K Nearest Neighbors (KNN)</vt:lpstr>
      <vt:lpstr>K Nearest Neighbors (KNN)</vt:lpstr>
      <vt:lpstr>K Nearest Neighbors (KNN)</vt:lpstr>
      <vt:lpstr>K Nearest Neighbors (KNN)</vt:lpstr>
      <vt:lpstr>KNN in sklearn</vt:lpstr>
      <vt:lpstr>KNN: Choosing K</vt:lpstr>
      <vt:lpstr>KNN: Choosing K </vt:lpstr>
      <vt:lpstr>KNN: Choosing the Distance Metric </vt:lpstr>
      <vt:lpstr>KNN: Curse of Dimensionality</vt:lpstr>
      <vt:lpstr>KNN: Feature Scaling</vt:lpstr>
      <vt:lpstr>Feature Scaling</vt:lpstr>
      <vt:lpstr>Standardization in sklearn </vt:lpstr>
      <vt:lpstr>MinMax Scaling in sklearn</vt:lpstr>
      <vt:lpstr>KNN – Hands-on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Sazara</dc:creator>
  <cp:lastModifiedBy>Microsoft Office User</cp:lastModifiedBy>
  <cp:revision>246</cp:revision>
  <dcterms:created xsi:type="dcterms:W3CDTF">2020-06-06T22:57:01Z</dcterms:created>
  <dcterms:modified xsi:type="dcterms:W3CDTF">2020-08-07T16:19:32Z</dcterms:modified>
</cp:coreProperties>
</file>